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 id="2147483725" r:id="rId2"/>
    <p:sldMasterId id="2147483733" r:id="rId3"/>
  </p:sldMasterIdLst>
  <p:notesMasterIdLst>
    <p:notesMasterId r:id="rId11"/>
  </p:notesMasterIdLst>
  <p:handoutMasterIdLst>
    <p:handoutMasterId r:id="rId12"/>
  </p:handoutMasterIdLst>
  <p:sldIdLst>
    <p:sldId id="795" r:id="rId4"/>
    <p:sldId id="2117" r:id="rId5"/>
    <p:sldId id="2119" r:id="rId6"/>
    <p:sldId id="2118" r:id="rId7"/>
    <p:sldId id="2120" r:id="rId8"/>
    <p:sldId id="2121" r:id="rId9"/>
    <p:sldId id="621" r:id="rId10"/>
  </p:sldIdLst>
  <p:sldSz cx="9144000" cy="6858000" type="screen4x3"/>
  <p:notesSz cx="6797675" cy="9928225"/>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313">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guide id="3" orient="horz" pos="312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Nath" initials="N" lastIdx="1" clrIdx="0"/>
  <p:cmAuthor id="1" name="Anna" initials="" lastIdx="6"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3300"/>
    <a:srgbClr val="660066"/>
    <a:srgbClr val="F79646"/>
    <a:srgbClr val="BDD7EE"/>
    <a:srgbClr val="CCECFF"/>
    <a:srgbClr val="99CCFF"/>
    <a:srgbClr val="D7CFE4"/>
    <a:srgbClr val="FF9966"/>
    <a:srgbClr val="FF5050"/>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4B1156A-380E-4F78-BDF5-A606A8083BF9}" styleName="Style moyen 4 - Accentuation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69CF1AB2-1976-4502-BF36-3FF5EA218861}" styleName="Style moyen 4 - Accentuation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6D9F66E-5EB9-4882-86FB-DCBF35E3C3E4}" styleName="Style moyen 4 - Accentuation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2838BEF-8BB2-4498-84A7-C5851F593DF1}" styleName="Style moyen 4 - Accentuation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0505E3EF-67EA-436B-97B2-0124C06EBD24}" styleName="Style moyen 4 - Accentuation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5202B0CA-FC54-4496-8BCA-5EF66A818D29}" styleName="Style foncé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DCAF9ED-07DC-4A11-8D7F-57B35C25682E}" styleName="Style moyen 1 - Accentuation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4843" autoAdjust="0"/>
    <p:restoredTop sz="96006" autoAdjust="0"/>
  </p:normalViewPr>
  <p:slideViewPr>
    <p:cSldViewPr>
      <p:cViewPr varScale="1">
        <p:scale>
          <a:sx n="117" d="100"/>
          <a:sy n="117" d="100"/>
        </p:scale>
        <p:origin x="376" y="184"/>
      </p:cViewPr>
      <p:guideLst>
        <p:guide orient="horz" pos="2160"/>
        <p:guide pos="2313"/>
      </p:guideLst>
    </p:cSldViewPr>
  </p:slideViewPr>
  <p:outlineViewPr>
    <p:cViewPr>
      <p:scale>
        <a:sx n="33" d="100"/>
        <a:sy n="33" d="100"/>
      </p:scale>
      <p:origin x="0" y="0"/>
    </p:cViewPr>
  </p:outlineViewPr>
  <p:notesTextViewPr>
    <p:cViewPr>
      <p:scale>
        <a:sx n="95" d="100"/>
        <a:sy n="95" d="100"/>
      </p:scale>
      <p:origin x="0" y="0"/>
    </p:cViewPr>
  </p:notesTextViewPr>
  <p:sorterViewPr>
    <p:cViewPr>
      <p:scale>
        <a:sx n="150" d="100"/>
        <a:sy n="150" d="100"/>
      </p:scale>
      <p:origin x="0" y="0"/>
    </p:cViewPr>
  </p:sorterViewPr>
  <p:notesViewPr>
    <p:cSldViewPr>
      <p:cViewPr varScale="1">
        <p:scale>
          <a:sx n="79" d="100"/>
          <a:sy n="79" d="100"/>
        </p:scale>
        <p:origin x="-3936" y="-84"/>
      </p:cViewPr>
      <p:guideLst>
        <p:guide orient="horz" pos="3127"/>
        <p:guide pos="2141"/>
        <p:guide orient="horz" pos="3128"/>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commentAuthors" Target="commentAuthor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1"/>
            <a:ext cx="2946400" cy="4968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49688" y="1"/>
            <a:ext cx="2946400" cy="496888"/>
          </a:xfrm>
          <a:prstGeom prst="rect">
            <a:avLst/>
          </a:prstGeom>
        </p:spPr>
        <p:txBody>
          <a:bodyPr vert="horz" lIns="91440" tIns="45720" rIns="91440" bIns="45720" rtlCol="0"/>
          <a:lstStyle>
            <a:lvl1pPr algn="r">
              <a:defRPr sz="1200"/>
            </a:lvl1pPr>
          </a:lstStyle>
          <a:p>
            <a:fld id="{53682FB0-60C2-4D08-AA62-1E6700023EEC}" type="datetimeFigureOut">
              <a:rPr lang="fr-FR" smtClean="0"/>
              <a:pPr/>
              <a:t>04/06/2020</a:t>
            </a:fld>
            <a:endParaRPr lang="fr-FR"/>
          </a:p>
        </p:txBody>
      </p:sp>
      <p:sp>
        <p:nvSpPr>
          <p:cNvPr id="4" name="Espace réservé du pied de page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1749E8A7-C9F9-4A65-9793-5B422253F520}" type="slidenum">
              <a:rPr lang="fr-FR" smtClean="0"/>
              <a:pPr/>
              <a:t>‹N°›</a:t>
            </a:fld>
            <a:endParaRPr lang="fr-FR"/>
          </a:p>
        </p:txBody>
      </p:sp>
    </p:spTree>
    <p:extLst>
      <p:ext uri="{BB962C8B-B14F-4D97-AF65-F5344CB8AC3E}">
        <p14:creationId xmlns:p14="http://schemas.microsoft.com/office/powerpoint/2010/main" val="28808653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2" y="0"/>
            <a:ext cx="2945659" cy="496411"/>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5" y="0"/>
            <a:ext cx="2945659" cy="496411"/>
          </a:xfrm>
          <a:prstGeom prst="rect">
            <a:avLst/>
          </a:prstGeom>
        </p:spPr>
        <p:txBody>
          <a:bodyPr vert="horz" lIns="91440" tIns="45720" rIns="91440" bIns="45720" rtlCol="0"/>
          <a:lstStyle>
            <a:lvl1pPr algn="r">
              <a:defRPr sz="1200"/>
            </a:lvl1pPr>
          </a:lstStyle>
          <a:p>
            <a:fld id="{A7CD9DC6-A22C-438E-AC6C-56B6E8380400}" type="datetimeFigureOut">
              <a:rPr lang="fr-FR" smtClean="0"/>
              <a:pPr/>
              <a:t>04/06/2020</a:t>
            </a:fld>
            <a:endParaRPr lang="fr-FR"/>
          </a:p>
        </p:txBody>
      </p:sp>
      <p:sp>
        <p:nvSpPr>
          <p:cNvPr id="4" name="Espace réservé de l'image des diapositive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768" y="4715908"/>
            <a:ext cx="5438140" cy="4467701"/>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2" y="9430092"/>
            <a:ext cx="2945659" cy="496411"/>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5" y="9430092"/>
            <a:ext cx="2945659" cy="496411"/>
          </a:xfrm>
          <a:prstGeom prst="rect">
            <a:avLst/>
          </a:prstGeom>
        </p:spPr>
        <p:txBody>
          <a:bodyPr vert="horz" lIns="91440" tIns="45720" rIns="91440" bIns="45720" rtlCol="0" anchor="b"/>
          <a:lstStyle>
            <a:lvl1pPr algn="r">
              <a:defRPr sz="1200"/>
            </a:lvl1pPr>
          </a:lstStyle>
          <a:p>
            <a:fld id="{EC6051D2-290C-4C7A-A05D-24EB323BAACD}" type="slidenum">
              <a:rPr lang="fr-FR" smtClean="0"/>
              <a:pPr/>
              <a:t>‹N°›</a:t>
            </a:fld>
            <a:endParaRPr lang="fr-FR"/>
          </a:p>
        </p:txBody>
      </p:sp>
    </p:spTree>
    <p:extLst>
      <p:ext uri="{BB962C8B-B14F-4D97-AF65-F5344CB8AC3E}">
        <p14:creationId xmlns:p14="http://schemas.microsoft.com/office/powerpoint/2010/main" val="21789023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Dear colleagues, it is real pleasure for me to be here today and I would like to thank Doctor </a:t>
            </a:r>
            <a:r>
              <a:rPr lang="fr-FR" dirty="0"/>
              <a:t>Michael </a:t>
            </a:r>
            <a:r>
              <a:rPr lang="fr-FR" dirty="0" err="1"/>
              <a:t>Krawczak</a:t>
            </a:r>
            <a:r>
              <a:rPr lang="fr-FR" dirty="0"/>
              <a:t> and </a:t>
            </a:r>
            <a:r>
              <a:rPr lang="fr-FR" dirty="0" err="1"/>
              <a:t>his</a:t>
            </a:r>
            <a:r>
              <a:rPr lang="fr-FR" dirty="0"/>
              <a:t> </a:t>
            </a:r>
            <a:r>
              <a:rPr lang="en-US" sz="1200" b="0" i="0" u="none" strike="noStrike" kern="1200" baseline="0" dirty="0">
                <a:solidFill>
                  <a:schemeClr val="tx1"/>
                </a:solidFill>
                <a:latin typeface="+mn-lt"/>
                <a:ea typeface="+mn-ea"/>
                <a:cs typeface="+mn-cs"/>
              </a:rPr>
              <a:t>German colleagues for the opportunity to present the French Plan for Genomic Medicine 2025.</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The French Plan for Genomic Medicine 2025 was commissioned by the French Prime Minister in 2015 and implemented </a:t>
            </a:r>
            <a:r>
              <a:rPr lang="fr-FR" sz="1200" b="0" i="0" u="none" strike="noStrike" kern="1200" baseline="0" dirty="0">
                <a:solidFill>
                  <a:schemeClr val="tx1"/>
                </a:solidFill>
                <a:latin typeface="+mn-lt"/>
                <a:ea typeface="+mn-ea"/>
                <a:cs typeface="+mn-cs"/>
              </a:rPr>
              <a:t>,  in 2016, </a:t>
            </a:r>
            <a:r>
              <a:rPr lang="en-US" sz="1200" b="0" i="0" u="none" strike="noStrike" kern="1200" baseline="0" dirty="0">
                <a:solidFill>
                  <a:schemeClr val="tx1"/>
                </a:solidFill>
                <a:latin typeface="+mn-lt"/>
                <a:ea typeface="+mn-ea"/>
                <a:cs typeface="+mn-cs"/>
              </a:rPr>
              <a:t> by</a:t>
            </a:r>
          </a:p>
          <a:p>
            <a:r>
              <a:rPr lang="en-US" sz="1200" b="0" i="0" u="none" strike="noStrike" kern="1200" baseline="0" dirty="0">
                <a:solidFill>
                  <a:schemeClr val="tx1"/>
                </a:solidFill>
                <a:latin typeface="+mn-lt"/>
                <a:ea typeface="+mn-ea"/>
                <a:cs typeface="+mn-cs"/>
              </a:rPr>
              <a:t>the French National Alliance for Life Sciences and </a:t>
            </a:r>
            <a:r>
              <a:rPr lang="fr-FR" sz="1200" b="0" i="0" u="none" strike="noStrike" kern="1200" baseline="0" dirty="0" err="1">
                <a:solidFill>
                  <a:schemeClr val="tx1"/>
                </a:solidFill>
                <a:latin typeface="+mn-lt"/>
                <a:ea typeface="+mn-ea"/>
                <a:cs typeface="+mn-cs"/>
              </a:rPr>
              <a:t>Health</a:t>
            </a:r>
            <a:r>
              <a:rPr lang="fr-FR" sz="1200" b="0" i="0" u="none" strike="noStrike" kern="1200" baseline="0" dirty="0">
                <a:solidFill>
                  <a:schemeClr val="tx1"/>
                </a:solidFill>
                <a:latin typeface="+mn-lt"/>
                <a:ea typeface="+mn-ea"/>
                <a:cs typeface="+mn-cs"/>
              </a:rPr>
              <a:t>, </a:t>
            </a:r>
            <a:r>
              <a:rPr lang="fr-FR" sz="1200" b="0" i="0" u="none" strike="noStrike" kern="1200" baseline="0" dirty="0" err="1">
                <a:solidFill>
                  <a:schemeClr val="tx1"/>
                </a:solidFill>
                <a:latin typeface="+mn-lt"/>
                <a:ea typeface="+mn-ea"/>
                <a:cs typeface="+mn-cs"/>
              </a:rPr>
              <a:t>that</a:t>
            </a:r>
            <a:r>
              <a:rPr lang="fr-FR" sz="1200" b="0" i="0" u="none" strike="noStrike" kern="1200" baseline="0" dirty="0">
                <a:solidFill>
                  <a:schemeClr val="tx1"/>
                </a:solidFill>
                <a:latin typeface="+mn-lt"/>
                <a:ea typeface="+mn-ea"/>
                <a:cs typeface="+mn-cs"/>
              </a:rPr>
              <a:t> </a:t>
            </a:r>
            <a:r>
              <a:rPr lang="fr-FR" sz="1200" b="0" i="0" u="none" strike="noStrike" kern="1200" baseline="0" dirty="0" err="1">
                <a:solidFill>
                  <a:schemeClr val="tx1"/>
                </a:solidFill>
                <a:latin typeface="+mn-lt"/>
                <a:ea typeface="+mn-ea"/>
                <a:cs typeface="+mn-cs"/>
              </a:rPr>
              <a:t>we</a:t>
            </a:r>
            <a:r>
              <a:rPr lang="fr-FR" sz="1200" b="0" i="0" u="none" strike="noStrike" kern="1200" baseline="0" dirty="0">
                <a:solidFill>
                  <a:schemeClr val="tx1"/>
                </a:solidFill>
                <a:latin typeface="+mn-lt"/>
                <a:ea typeface="+mn-ea"/>
                <a:cs typeface="+mn-cs"/>
              </a:rPr>
              <a:t> call AVIESAN.</a:t>
            </a:r>
            <a:endParaRPr lang="fr-FR" dirty="0"/>
          </a:p>
        </p:txBody>
      </p:sp>
      <p:sp>
        <p:nvSpPr>
          <p:cNvPr id="4" name="Espace réservé du numéro de diapositive 3"/>
          <p:cNvSpPr>
            <a:spLocks noGrp="1"/>
          </p:cNvSpPr>
          <p:nvPr>
            <p:ph type="sldNum" sz="quarter" idx="10"/>
          </p:nvPr>
        </p:nvSpPr>
        <p:spPr/>
        <p:txBody>
          <a:bodyPr/>
          <a:lstStyle/>
          <a:p>
            <a:fld id="{052E6924-2098-4257-84F3-763229A38A57}" type="slidenum">
              <a:rPr lang="fr-FR" smtClean="0"/>
              <a:pPr/>
              <a:t>1</a:t>
            </a:fld>
            <a:endParaRPr lang="fr-FR" dirty="0"/>
          </a:p>
        </p:txBody>
      </p:sp>
    </p:spTree>
    <p:extLst>
      <p:ext uri="{BB962C8B-B14F-4D97-AF65-F5344CB8AC3E}">
        <p14:creationId xmlns:p14="http://schemas.microsoft.com/office/powerpoint/2010/main" val="22934254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EC6051D2-290C-4C7A-A05D-24EB323BAACD}" type="slidenum">
              <a:rPr lang="fr-FR" smtClean="0"/>
              <a:pPr/>
              <a:t>5</a:t>
            </a:fld>
            <a:endParaRPr lang="fr-FR"/>
          </a:p>
        </p:txBody>
      </p:sp>
    </p:spTree>
    <p:extLst>
      <p:ext uri="{BB962C8B-B14F-4D97-AF65-F5344CB8AC3E}">
        <p14:creationId xmlns:p14="http://schemas.microsoft.com/office/powerpoint/2010/main" val="24711273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I thank </a:t>
            </a:r>
            <a:r>
              <a:rPr lang="fr-FR" dirty="0" err="1"/>
              <a:t>you</a:t>
            </a:r>
            <a:r>
              <a:rPr lang="fr-FR" dirty="0"/>
              <a:t> for </a:t>
            </a:r>
            <a:r>
              <a:rPr lang="fr-FR" dirty="0" err="1"/>
              <a:t>your</a:t>
            </a:r>
            <a:r>
              <a:rPr lang="fr-FR" dirty="0"/>
              <a:t> attention and I </a:t>
            </a:r>
            <a:r>
              <a:rPr lang="fr-FR" dirty="0" err="1"/>
              <a:t>will</a:t>
            </a:r>
            <a:r>
              <a:rPr lang="fr-FR" dirty="0"/>
              <a:t> </a:t>
            </a:r>
            <a:r>
              <a:rPr lang="fr-FR" dirty="0" err="1"/>
              <a:t>be</a:t>
            </a:r>
            <a:r>
              <a:rPr lang="fr-FR" dirty="0"/>
              <a:t> </a:t>
            </a:r>
            <a:r>
              <a:rPr lang="fr-FR" dirty="0" err="1"/>
              <a:t>glad</a:t>
            </a:r>
            <a:r>
              <a:rPr lang="fr-FR" dirty="0"/>
              <a:t> to </a:t>
            </a:r>
            <a:r>
              <a:rPr lang="fr-FR" dirty="0" err="1"/>
              <a:t>answer</a:t>
            </a:r>
            <a:r>
              <a:rPr lang="fr-FR" dirty="0"/>
              <a:t> all of </a:t>
            </a:r>
            <a:r>
              <a:rPr lang="fr-FR" dirty="0" err="1"/>
              <a:t>your</a:t>
            </a:r>
            <a:r>
              <a:rPr lang="fr-FR" dirty="0"/>
              <a:t> questions.</a:t>
            </a:r>
          </a:p>
        </p:txBody>
      </p:sp>
      <p:sp>
        <p:nvSpPr>
          <p:cNvPr id="4" name="Espace réservé du numéro de diapositive 3"/>
          <p:cNvSpPr>
            <a:spLocks noGrp="1"/>
          </p:cNvSpPr>
          <p:nvPr>
            <p:ph type="sldNum" sz="quarter" idx="5"/>
          </p:nvPr>
        </p:nvSpPr>
        <p:spPr/>
        <p:txBody>
          <a:bodyPr/>
          <a:lstStyle/>
          <a:p>
            <a:fld id="{EC6051D2-290C-4C7A-A05D-24EB323BAACD}" type="slidenum">
              <a:rPr lang="fr-FR" smtClean="0"/>
              <a:pPr/>
              <a:t>7</a:t>
            </a:fld>
            <a:endParaRPr lang="fr-FR"/>
          </a:p>
        </p:txBody>
      </p:sp>
    </p:spTree>
    <p:extLst>
      <p:ext uri="{BB962C8B-B14F-4D97-AF65-F5344CB8AC3E}">
        <p14:creationId xmlns:p14="http://schemas.microsoft.com/office/powerpoint/2010/main" val="97926597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0.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Master" Target="../slideMasters/slideMaster3.xml"/><Relationship Id="rId6" Type="http://schemas.openxmlformats.org/officeDocument/2006/relationships/image" Target="../media/image13.png"/><Relationship Id="rId5" Type="http://schemas.openxmlformats.org/officeDocument/2006/relationships/image" Target="../media/image8.png"/><Relationship Id="rId4" Type="http://schemas.openxmlformats.org/officeDocument/2006/relationships/image" Target="../media/image7.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jpeg"/><Relationship Id="rId1" Type="http://schemas.openxmlformats.org/officeDocument/2006/relationships/slideMaster" Target="../slideMasters/slideMaster3.xml"/><Relationship Id="rId6" Type="http://schemas.openxmlformats.org/officeDocument/2006/relationships/image" Target="../media/image9.png"/><Relationship Id="rId5" Type="http://schemas.openxmlformats.org/officeDocument/2006/relationships/image" Target="../media/image13.png"/><Relationship Id="rId4" Type="http://schemas.openxmlformats.org/officeDocument/2006/relationships/image" Target="../media/image7.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4.jpeg"/><Relationship Id="rId1" Type="http://schemas.openxmlformats.org/officeDocument/2006/relationships/slideMaster" Target="../slideMasters/slideMaster3.xml"/><Relationship Id="rId4" Type="http://schemas.openxmlformats.org/officeDocument/2006/relationships/image" Target="../media/image9.pn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4.jpeg"/><Relationship Id="rId1" Type="http://schemas.openxmlformats.org/officeDocument/2006/relationships/slideMaster" Target="../slideMasters/slideMaster3.xml"/><Relationship Id="rId4" Type="http://schemas.openxmlformats.org/officeDocument/2006/relationships/image" Target="../media/image9.pn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0.jpeg"/><Relationship Id="rId1" Type="http://schemas.openxmlformats.org/officeDocument/2006/relationships/slideMaster" Target="../slideMasters/slideMaster3.xml"/><Relationship Id="rId4" Type="http://schemas.openxmlformats.org/officeDocument/2006/relationships/image" Target="../media/image9.png"/></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1.jpeg"/><Relationship Id="rId1" Type="http://schemas.openxmlformats.org/officeDocument/2006/relationships/slideMaster" Target="../slideMasters/slideMaster3.xml"/><Relationship Id="rId4" Type="http://schemas.openxmlformats.org/officeDocument/2006/relationships/image" Target="../media/image9.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Master" Target="../slideMasters/slideMaster2.xml"/><Relationship Id="rId5" Type="http://schemas.openxmlformats.org/officeDocument/2006/relationships/image" Target="../media/image8.png"/><Relationship Id="rId4" Type="http://schemas.openxmlformats.org/officeDocument/2006/relationships/image" Target="../media/image7.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jpeg"/><Relationship Id="rId1" Type="http://schemas.openxmlformats.org/officeDocument/2006/relationships/slideMaster" Target="../slideMasters/slideMaster2.xml"/><Relationship Id="rId5" Type="http://schemas.openxmlformats.org/officeDocument/2006/relationships/image" Target="../media/image9.png"/><Relationship Id="rId4" Type="http://schemas.openxmlformats.org/officeDocument/2006/relationships/image" Target="../media/image7.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b="1" cap="all" baseline="0"/>
            </a:lvl1pPr>
          </a:lstStyle>
          <a:p>
            <a:r>
              <a:rPr lang="fr-FR" dirty="0"/>
              <a:t>Modifiez le style du titre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endParaRPr lang="fr-FR"/>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74A8A302-4479-4582-AFC4-53DB3AB68DF4}" type="slidenum">
              <a:rPr lang="fr-FR" smtClean="0"/>
              <a:pPr/>
              <a:t>‹N°›</a:t>
            </a:fld>
            <a:endParaRPr lang="fr-FR" dirty="0"/>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pic>
        <p:nvPicPr>
          <p:cNvPr id="9"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131840" y="5373216"/>
            <a:ext cx="2960209" cy="9319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88076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Titre et contenu">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8" name="Rectangle 7"/>
          <p:cNvSpPr/>
          <p:nvPr userDrawn="1"/>
        </p:nvSpPr>
        <p:spPr bwMode="auto">
          <a:xfrm>
            <a:off x="0" y="6743892"/>
            <a:ext cx="9144000" cy="114108"/>
          </a:xfrm>
          <a:prstGeom prst="rect">
            <a:avLst/>
          </a:prstGeom>
          <a:solidFill>
            <a:srgbClr val="C3B5CD"/>
          </a:solidFill>
          <a:ln w="9525" cap="flat" cmpd="sng" algn="ctr">
            <a:noFill/>
            <a:prstDash val="solid"/>
            <a:round/>
            <a:headEnd type="none" w="med" len="med"/>
            <a:tailEnd type="none" w="med" len="med"/>
          </a:ln>
          <a:effectLst/>
        </p:spPr>
        <p:txBody>
          <a:bodyPr vert="horz" wrap="none" lIns="0" tIns="180000" rIns="0" bIns="1800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2400" b="0" i="0" u="none" strike="noStrike" cap="none" normalizeH="0" baseline="0">
              <a:ln>
                <a:noFill/>
              </a:ln>
              <a:solidFill>
                <a:schemeClr val="tx1"/>
              </a:solidFill>
              <a:effectLst/>
              <a:latin typeface="Arial" charset="0"/>
            </a:endParaRPr>
          </a:p>
        </p:txBody>
      </p:sp>
      <p:sp>
        <p:nvSpPr>
          <p:cNvPr id="5" name="Rectangle 7"/>
          <p:cNvSpPr>
            <a:spLocks noGrp="1" noChangeArrowheads="1"/>
          </p:cNvSpPr>
          <p:nvPr>
            <p:ph type="sldNum" sz="quarter" idx="4"/>
          </p:nvPr>
        </p:nvSpPr>
        <p:spPr bwMode="auto">
          <a:xfrm>
            <a:off x="8532440" y="6446837"/>
            <a:ext cx="611560" cy="3540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a:defRPr sz="1050" b="1">
                <a:solidFill>
                  <a:srgbClr val="660066"/>
                </a:solidFill>
                <a:latin typeface="Verdana"/>
                <a:cs typeface="Verdana"/>
              </a:defRPr>
            </a:lvl1pPr>
          </a:lstStyle>
          <a:p>
            <a:pPr>
              <a:defRPr/>
            </a:pPr>
            <a:fld id="{A67CDC84-819A-E042-A24B-5E3C38048050}" type="slidenum">
              <a:rPr lang="en-US" smtClean="0"/>
              <a:pPr>
                <a:defRPr/>
              </a:pPr>
              <a:t>‹N°›</a:t>
            </a:fld>
            <a:endParaRPr lang="en-US" dirty="0"/>
          </a:p>
        </p:txBody>
      </p:sp>
      <p:cxnSp>
        <p:nvCxnSpPr>
          <p:cNvPr id="6" name="Connecteur droit 5"/>
          <p:cNvCxnSpPr/>
          <p:nvPr userDrawn="1"/>
        </p:nvCxnSpPr>
        <p:spPr bwMode="auto">
          <a:xfrm>
            <a:off x="8763000" y="6745287"/>
            <a:ext cx="381000" cy="1588"/>
          </a:xfrm>
          <a:prstGeom prst="line">
            <a:avLst/>
          </a:prstGeom>
          <a:gradFill rotWithShape="1">
            <a:gsLst>
              <a:gs pos="0">
                <a:schemeClr val="bg2">
                  <a:gamma/>
                  <a:tint val="26667"/>
                  <a:invGamma/>
                </a:schemeClr>
              </a:gs>
              <a:gs pos="100000">
                <a:schemeClr val="bg2">
                  <a:alpha val="14999"/>
                </a:schemeClr>
              </a:gs>
            </a:gsLst>
            <a:lin ang="5400000" scaled="1"/>
          </a:gradFill>
          <a:ln w="9525" cap="flat" cmpd="sng" algn="ctr">
            <a:solidFill>
              <a:srgbClr val="660066"/>
            </a:solidFill>
            <a:prstDash val="solid"/>
            <a:round/>
            <a:headEnd type="none" w="med" len="med"/>
            <a:tailEnd type="none" w="med" len="med"/>
          </a:ln>
          <a:effectLst/>
        </p:spPr>
      </p:cxnSp>
      <p:cxnSp>
        <p:nvCxnSpPr>
          <p:cNvPr id="7" name="Connecteur droit 6"/>
          <p:cNvCxnSpPr/>
          <p:nvPr userDrawn="1"/>
        </p:nvCxnSpPr>
        <p:spPr bwMode="auto">
          <a:xfrm>
            <a:off x="8763000" y="6523037"/>
            <a:ext cx="381000" cy="1588"/>
          </a:xfrm>
          <a:prstGeom prst="line">
            <a:avLst/>
          </a:prstGeom>
          <a:gradFill rotWithShape="1">
            <a:gsLst>
              <a:gs pos="0">
                <a:schemeClr val="bg2">
                  <a:gamma/>
                  <a:tint val="26667"/>
                  <a:invGamma/>
                </a:schemeClr>
              </a:gs>
              <a:gs pos="100000">
                <a:schemeClr val="bg2">
                  <a:alpha val="14999"/>
                </a:schemeClr>
              </a:gs>
            </a:gsLst>
            <a:lin ang="5400000" scaled="1"/>
          </a:gradFill>
          <a:ln w="9525" cap="flat" cmpd="sng" algn="ctr">
            <a:solidFill>
              <a:srgbClr val="660066"/>
            </a:solidFill>
            <a:prstDash val="solid"/>
            <a:round/>
            <a:headEnd type="none" w="med" len="med"/>
            <a:tailEnd type="none" w="med" len="med"/>
          </a:ln>
          <a:effectLst/>
        </p:spPr>
      </p:cxnSp>
      <p:pic>
        <p:nvPicPr>
          <p:cNvPr id="9"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7504" y="86102"/>
            <a:ext cx="1057353" cy="5420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029056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itre et contenu">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8" name="Rectangle 7"/>
          <p:cNvSpPr/>
          <p:nvPr userDrawn="1"/>
        </p:nvSpPr>
        <p:spPr bwMode="auto">
          <a:xfrm>
            <a:off x="0" y="6743892"/>
            <a:ext cx="9144000" cy="114108"/>
          </a:xfrm>
          <a:prstGeom prst="rect">
            <a:avLst/>
          </a:prstGeom>
          <a:solidFill>
            <a:srgbClr val="C3B5CD"/>
          </a:solidFill>
          <a:ln w="9525" cap="flat" cmpd="sng" algn="ctr">
            <a:noFill/>
            <a:prstDash val="solid"/>
            <a:round/>
            <a:headEnd type="none" w="med" len="med"/>
            <a:tailEnd type="none" w="med" len="med"/>
          </a:ln>
          <a:effectLst/>
        </p:spPr>
        <p:txBody>
          <a:bodyPr vert="horz" wrap="none" lIns="0" tIns="180000" rIns="0" bIns="1800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2400" b="0" i="0" u="none" strike="noStrike" cap="none" normalizeH="0" baseline="0">
              <a:ln>
                <a:noFill/>
              </a:ln>
              <a:solidFill>
                <a:schemeClr val="tx1"/>
              </a:solidFill>
              <a:effectLst/>
              <a:latin typeface="Arial" charset="0"/>
            </a:endParaRPr>
          </a:p>
        </p:txBody>
      </p:sp>
      <p:sp>
        <p:nvSpPr>
          <p:cNvPr id="2" name="Titre 1"/>
          <p:cNvSpPr>
            <a:spLocks noGrp="1"/>
          </p:cNvSpPr>
          <p:nvPr>
            <p:ph type="title"/>
          </p:nvPr>
        </p:nvSpPr>
        <p:spPr>
          <a:xfrm>
            <a:off x="609600" y="533401"/>
            <a:ext cx="7924800" cy="807368"/>
          </a:xfrm>
        </p:spPr>
        <p:txBody>
          <a:bodyPr anchor="t"/>
          <a:lstStyle>
            <a:lvl1pPr>
              <a:defRPr sz="3200" b="1" cap="small" baseline="0">
                <a:solidFill>
                  <a:srgbClr val="EA641B"/>
                </a:solidFill>
                <a:latin typeface="Arial Black" panose="020B0A04020102020204" pitchFamily="34" charset="0"/>
                <a:cs typeface="Arial" panose="020B0604020202020204" pitchFamily="34" charset="0"/>
              </a:defRPr>
            </a:lvl1pPr>
          </a:lstStyle>
          <a:p>
            <a:r>
              <a:rPr lang="fr-FR" dirty="0"/>
              <a:t>Modifiez le style du titre</a:t>
            </a:r>
          </a:p>
        </p:txBody>
      </p:sp>
      <p:sp>
        <p:nvSpPr>
          <p:cNvPr id="5" name="Rectangle 7"/>
          <p:cNvSpPr>
            <a:spLocks noGrp="1" noChangeArrowheads="1"/>
          </p:cNvSpPr>
          <p:nvPr>
            <p:ph type="sldNum" sz="quarter" idx="4"/>
          </p:nvPr>
        </p:nvSpPr>
        <p:spPr bwMode="auto">
          <a:xfrm>
            <a:off x="8604448" y="6446837"/>
            <a:ext cx="539552" cy="3540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a:defRPr lang="en-US" sz="1050" b="1" kern="1200" smtClean="0">
                <a:solidFill>
                  <a:srgbClr val="660066"/>
                </a:solidFill>
                <a:latin typeface="Verdana"/>
                <a:ea typeface="+mn-ea"/>
                <a:cs typeface="Verdana"/>
              </a:defRPr>
            </a:lvl1pPr>
          </a:lstStyle>
          <a:p>
            <a:pPr>
              <a:defRPr/>
            </a:pPr>
            <a:fld id="{A67CDC84-819A-E042-A24B-5E3C38048050}" type="slidenum">
              <a:rPr lang="fr-FR" smtClean="0"/>
              <a:pPr>
                <a:defRPr/>
              </a:pPr>
              <a:t>‹N°›</a:t>
            </a:fld>
            <a:endParaRPr lang="fr-FR" dirty="0"/>
          </a:p>
        </p:txBody>
      </p:sp>
      <p:cxnSp>
        <p:nvCxnSpPr>
          <p:cNvPr id="6" name="Connecteur droit 5"/>
          <p:cNvCxnSpPr/>
          <p:nvPr userDrawn="1"/>
        </p:nvCxnSpPr>
        <p:spPr bwMode="auto">
          <a:xfrm>
            <a:off x="8763000" y="6745287"/>
            <a:ext cx="381000" cy="1588"/>
          </a:xfrm>
          <a:prstGeom prst="line">
            <a:avLst/>
          </a:prstGeom>
          <a:gradFill rotWithShape="1">
            <a:gsLst>
              <a:gs pos="0">
                <a:schemeClr val="bg2">
                  <a:gamma/>
                  <a:tint val="26667"/>
                  <a:invGamma/>
                </a:schemeClr>
              </a:gs>
              <a:gs pos="100000">
                <a:schemeClr val="bg2">
                  <a:alpha val="14999"/>
                </a:schemeClr>
              </a:gs>
            </a:gsLst>
            <a:lin ang="5400000" scaled="1"/>
          </a:gradFill>
          <a:ln w="9525" cap="flat" cmpd="sng" algn="ctr">
            <a:solidFill>
              <a:srgbClr val="660066"/>
            </a:solidFill>
            <a:prstDash val="solid"/>
            <a:round/>
            <a:headEnd type="none" w="med" len="med"/>
            <a:tailEnd type="none" w="med" len="med"/>
          </a:ln>
          <a:effectLst/>
        </p:spPr>
      </p:cxnSp>
      <p:cxnSp>
        <p:nvCxnSpPr>
          <p:cNvPr id="7" name="Connecteur droit 6"/>
          <p:cNvCxnSpPr/>
          <p:nvPr userDrawn="1"/>
        </p:nvCxnSpPr>
        <p:spPr bwMode="auto">
          <a:xfrm>
            <a:off x="8763000" y="6523037"/>
            <a:ext cx="381000" cy="1588"/>
          </a:xfrm>
          <a:prstGeom prst="line">
            <a:avLst/>
          </a:prstGeom>
          <a:gradFill rotWithShape="1">
            <a:gsLst>
              <a:gs pos="0">
                <a:schemeClr val="bg2">
                  <a:gamma/>
                  <a:tint val="26667"/>
                  <a:invGamma/>
                </a:schemeClr>
              </a:gs>
              <a:gs pos="100000">
                <a:schemeClr val="bg2">
                  <a:alpha val="14999"/>
                </a:schemeClr>
              </a:gs>
            </a:gsLst>
            <a:lin ang="5400000" scaled="1"/>
          </a:gradFill>
          <a:ln w="9525" cap="flat" cmpd="sng" algn="ctr">
            <a:solidFill>
              <a:srgbClr val="660066"/>
            </a:solidFill>
            <a:prstDash val="solid"/>
            <a:round/>
            <a:headEnd type="none" w="med" len="med"/>
            <a:tailEnd type="none" w="med" len="med"/>
          </a:ln>
          <a:effectLst/>
        </p:spPr>
      </p:cxnSp>
      <p:pic>
        <p:nvPicPr>
          <p:cNvPr id="9"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97823" y="78673"/>
            <a:ext cx="1057353" cy="5420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891451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En-tête de section">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43" name="Rectangle 2"/>
          <p:cNvSpPr>
            <a:spLocks noGrp="1" noChangeArrowheads="1"/>
          </p:cNvSpPr>
          <p:nvPr>
            <p:ph type="title"/>
          </p:nvPr>
        </p:nvSpPr>
        <p:spPr>
          <a:xfrm>
            <a:off x="1752600" y="110065"/>
            <a:ext cx="7162800" cy="792163"/>
          </a:xfrm>
        </p:spPr>
        <p:txBody>
          <a:bodyPr/>
          <a:lstStyle>
            <a:lvl1pPr>
              <a:defRPr sz="3200" b="1" cap="small" baseline="0">
                <a:solidFill>
                  <a:srgbClr val="660066"/>
                </a:solidFill>
                <a:latin typeface="Arial Black" panose="020B0A04020102020204" pitchFamily="34" charset="0"/>
                <a:cs typeface="Verdana"/>
              </a:defRPr>
            </a:lvl1pPr>
          </a:lstStyle>
          <a:p>
            <a:r>
              <a:rPr lang="fr-FR"/>
              <a:t>Modifiez le style du titre</a:t>
            </a:r>
            <a:endParaRPr lang="en-US" dirty="0"/>
          </a:p>
        </p:txBody>
      </p:sp>
      <p:sp>
        <p:nvSpPr>
          <p:cNvPr id="5" name="Rectangle 7"/>
          <p:cNvSpPr>
            <a:spLocks noGrp="1" noChangeArrowheads="1"/>
          </p:cNvSpPr>
          <p:nvPr>
            <p:ph type="sldNum" sz="quarter" idx="4"/>
          </p:nvPr>
        </p:nvSpPr>
        <p:spPr bwMode="auto">
          <a:xfrm>
            <a:off x="8568444" y="6446837"/>
            <a:ext cx="575556" cy="3540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defRPr lang="en-US" sz="1050" b="1" smtClean="0">
                <a:solidFill>
                  <a:srgbClr val="660066"/>
                </a:solidFill>
                <a:latin typeface="Verdana"/>
                <a:cs typeface="Verdana"/>
              </a:defRPr>
            </a:lvl1pPr>
          </a:lstStyle>
          <a:p>
            <a:pPr algn="r"/>
            <a:fld id="{A67CDC84-819A-E042-A24B-5E3C38048050}" type="slidenum">
              <a:rPr lang="fr-FR" smtClean="0"/>
              <a:pPr algn="r"/>
              <a:t>‹N°›</a:t>
            </a:fld>
            <a:endParaRPr lang="fr-FR" dirty="0"/>
          </a:p>
        </p:txBody>
      </p:sp>
      <p:cxnSp>
        <p:nvCxnSpPr>
          <p:cNvPr id="6" name="Connecteur droit 5"/>
          <p:cNvCxnSpPr/>
          <p:nvPr userDrawn="1"/>
        </p:nvCxnSpPr>
        <p:spPr bwMode="auto">
          <a:xfrm>
            <a:off x="8763000" y="6745287"/>
            <a:ext cx="381000" cy="1588"/>
          </a:xfrm>
          <a:prstGeom prst="line">
            <a:avLst/>
          </a:prstGeom>
          <a:gradFill rotWithShape="1">
            <a:gsLst>
              <a:gs pos="0">
                <a:schemeClr val="bg2">
                  <a:gamma/>
                  <a:tint val="26667"/>
                  <a:invGamma/>
                </a:schemeClr>
              </a:gs>
              <a:gs pos="100000">
                <a:schemeClr val="bg2">
                  <a:alpha val="14999"/>
                </a:schemeClr>
              </a:gs>
            </a:gsLst>
            <a:lin ang="5400000" scaled="1"/>
          </a:gradFill>
          <a:ln w="9525" cap="flat" cmpd="sng" algn="ctr">
            <a:solidFill>
              <a:srgbClr val="660066"/>
            </a:solidFill>
            <a:prstDash val="solid"/>
            <a:round/>
            <a:headEnd type="none" w="med" len="med"/>
            <a:tailEnd type="none" w="med" len="med"/>
          </a:ln>
          <a:effectLst/>
        </p:spPr>
      </p:cxnSp>
      <p:cxnSp>
        <p:nvCxnSpPr>
          <p:cNvPr id="7" name="Connecteur droit 6"/>
          <p:cNvCxnSpPr/>
          <p:nvPr userDrawn="1"/>
        </p:nvCxnSpPr>
        <p:spPr bwMode="auto">
          <a:xfrm>
            <a:off x="8763000" y="6523037"/>
            <a:ext cx="381000" cy="1588"/>
          </a:xfrm>
          <a:prstGeom prst="line">
            <a:avLst/>
          </a:prstGeom>
          <a:gradFill rotWithShape="1">
            <a:gsLst>
              <a:gs pos="0">
                <a:schemeClr val="bg2">
                  <a:gamma/>
                  <a:tint val="26667"/>
                  <a:invGamma/>
                </a:schemeClr>
              </a:gs>
              <a:gs pos="100000">
                <a:schemeClr val="bg2">
                  <a:alpha val="14999"/>
                </a:schemeClr>
              </a:gs>
            </a:gsLst>
            <a:lin ang="5400000" scaled="1"/>
          </a:gradFill>
          <a:ln w="9525" cap="flat" cmpd="sng" algn="ctr">
            <a:solidFill>
              <a:srgbClr val="660066"/>
            </a:solidFill>
            <a:prstDash val="solid"/>
            <a:round/>
            <a:headEnd type="none" w="med" len="med"/>
            <a:tailEnd type="none" w="med" len="med"/>
          </a:ln>
          <a:effectLst/>
        </p:spPr>
      </p:cxnSp>
      <p:pic>
        <p:nvPicPr>
          <p:cNvPr id="8"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51520" y="188640"/>
            <a:ext cx="1057353" cy="5420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363357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5_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endParaRPr lang="fr-FR"/>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74A8A302-4479-4582-AFC4-53DB3AB68DF4}" type="slidenum">
              <a:rPr lang="fr-FR" smtClean="0"/>
              <a:t>‹N°›</a:t>
            </a:fld>
            <a:endParaRPr lang="fr-FR"/>
          </a:p>
        </p:txBody>
      </p:sp>
      <p:pic>
        <p:nvPicPr>
          <p:cNvPr id="7" name="Picture 2"/>
          <p:cNvPicPr>
            <a:picLocks noChangeAspect="1" noChangeArrowheads="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3707904" y="6309320"/>
            <a:ext cx="1478757" cy="46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811930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Diapositive de titre">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hasCustomPrompt="1"/>
          </p:nvPr>
        </p:nvSpPr>
        <p:spPr>
          <a:xfrm>
            <a:off x="3294023" y="1196752"/>
            <a:ext cx="5791200" cy="1897124"/>
          </a:xfrm>
        </p:spPr>
        <p:txBody>
          <a:bodyPr lIns="0" rIns="0" anchor="ctr"/>
          <a:lstStyle>
            <a:lvl1pPr>
              <a:defRPr sz="4000" b="1" cap="small" baseline="0">
                <a:solidFill>
                  <a:srgbClr val="660066"/>
                </a:solidFill>
                <a:latin typeface="Arial Black" panose="020B0A04020102020204" pitchFamily="34" charset="0"/>
                <a:cs typeface="Verdana"/>
              </a:defRPr>
            </a:lvl1pPr>
          </a:lstStyle>
          <a:p>
            <a:r>
              <a:rPr lang="fr-FR" dirty="0"/>
              <a:t>MODIFIEZ LE STYLE DU TITRE</a:t>
            </a:r>
            <a:endParaRPr lang="en-US" dirty="0"/>
          </a:p>
        </p:txBody>
      </p:sp>
      <p:sp>
        <p:nvSpPr>
          <p:cNvPr id="3075" name="Rectangle 3"/>
          <p:cNvSpPr>
            <a:spLocks noGrp="1" noChangeArrowheads="1"/>
          </p:cNvSpPr>
          <p:nvPr>
            <p:ph type="subTitle" idx="1"/>
          </p:nvPr>
        </p:nvSpPr>
        <p:spPr>
          <a:xfrm>
            <a:off x="4701135" y="3140968"/>
            <a:ext cx="4419600" cy="990600"/>
          </a:xfrm>
        </p:spPr>
        <p:txBody>
          <a:bodyPr lIns="0" rIns="0" anchor="ctr"/>
          <a:lstStyle>
            <a:lvl1pPr marL="0" indent="0">
              <a:buFontTx/>
              <a:buNone/>
              <a:defRPr sz="1800">
                <a:solidFill>
                  <a:schemeClr val="tx1">
                    <a:lumMod val="75000"/>
                  </a:schemeClr>
                </a:solidFill>
                <a:latin typeface="Arial"/>
                <a:cs typeface="Arial"/>
              </a:defRPr>
            </a:lvl1pPr>
          </a:lstStyle>
          <a:p>
            <a:r>
              <a:rPr lang="fr-FR" dirty="0"/>
              <a:t>Modifiez le style des sous-titres du masque</a:t>
            </a:r>
            <a:endParaRPr lang="en-US" dirty="0"/>
          </a:p>
        </p:txBody>
      </p:sp>
      <p:grpSp>
        <p:nvGrpSpPr>
          <p:cNvPr id="6" name="Grouper 95"/>
          <p:cNvGrpSpPr>
            <a:grpSpLocks/>
          </p:cNvGrpSpPr>
          <p:nvPr userDrawn="1"/>
        </p:nvGrpSpPr>
        <p:grpSpPr bwMode="auto">
          <a:xfrm>
            <a:off x="342900" y="6375400"/>
            <a:ext cx="8559800" cy="398463"/>
            <a:chOff x="342900" y="6375400"/>
            <a:chExt cx="8559798" cy="398463"/>
          </a:xfrm>
        </p:grpSpPr>
        <p:grpSp>
          <p:nvGrpSpPr>
            <p:cNvPr id="7" name="Grouper 94"/>
            <p:cNvGrpSpPr>
              <a:grpSpLocks/>
            </p:cNvGrpSpPr>
            <p:nvPr userDrawn="1"/>
          </p:nvGrpSpPr>
          <p:grpSpPr bwMode="auto">
            <a:xfrm>
              <a:off x="1254125" y="6375400"/>
              <a:ext cx="7648573" cy="398463"/>
              <a:chOff x="1254125" y="6375400"/>
              <a:chExt cx="7648573" cy="398463"/>
            </a:xfrm>
          </p:grpSpPr>
          <p:grpSp>
            <p:nvGrpSpPr>
              <p:cNvPr id="10" name="Grouper 20"/>
              <p:cNvGrpSpPr>
                <a:grpSpLocks/>
              </p:cNvGrpSpPr>
              <p:nvPr userDrawn="1"/>
            </p:nvGrpSpPr>
            <p:grpSpPr bwMode="auto">
              <a:xfrm>
                <a:off x="1254125" y="6375400"/>
                <a:ext cx="4972049" cy="246063"/>
                <a:chOff x="1352417" y="5181600"/>
                <a:chExt cx="4972164" cy="246221"/>
              </a:xfrm>
            </p:grpSpPr>
            <p:pic>
              <p:nvPicPr>
                <p:cNvPr id="31" name="Image 18" descr="SymboleRouge.jpg"/>
                <p:cNvPicPr>
                  <a:picLocks noChangeAspect="1"/>
                </p:cNvPicPr>
                <p:nvPr/>
              </p:nvPicPr>
              <p:blipFill>
                <a:blip r:embed="rId3"/>
                <a:srcRect/>
                <a:stretch>
                  <a:fillRect/>
                </a:stretch>
              </p:blipFill>
              <p:spPr bwMode="auto">
                <a:xfrm>
                  <a:off x="1661807" y="5249333"/>
                  <a:ext cx="126337" cy="113767"/>
                </a:xfrm>
                <a:prstGeom prst="rect">
                  <a:avLst/>
                </a:prstGeom>
                <a:noFill/>
                <a:ln w="9525">
                  <a:noFill/>
                  <a:miter lim="800000"/>
                  <a:headEnd/>
                  <a:tailEnd/>
                </a:ln>
              </p:spPr>
            </p:pic>
            <p:sp>
              <p:nvSpPr>
                <p:cNvPr id="32" name="ZoneTexte 22"/>
                <p:cNvSpPr txBox="1">
                  <a:spLocks noChangeArrowheads="1"/>
                </p:cNvSpPr>
                <p:nvPr/>
              </p:nvSpPr>
              <p:spPr bwMode="auto">
                <a:xfrm>
                  <a:off x="1352417" y="5181600"/>
                  <a:ext cx="309570" cy="246221"/>
                </a:xfrm>
                <a:prstGeom prst="rect">
                  <a:avLst/>
                </a:prstGeom>
                <a:noFill/>
                <a:ln w="9525">
                  <a:noFill/>
                  <a:miter lim="800000"/>
                  <a:headEnd/>
                  <a:tailEnd/>
                </a:ln>
              </p:spPr>
              <p:txBody>
                <a:bodyPr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CEA</a:t>
                  </a:r>
                </a:p>
              </p:txBody>
            </p:sp>
            <p:sp>
              <p:nvSpPr>
                <p:cNvPr id="33" name="ZoneTexte 23"/>
                <p:cNvSpPr txBox="1">
                  <a:spLocks noChangeArrowheads="1"/>
                </p:cNvSpPr>
                <p:nvPr/>
              </p:nvSpPr>
              <p:spPr bwMode="auto">
                <a:xfrm>
                  <a:off x="1787402" y="5181600"/>
                  <a:ext cx="392122" cy="246221"/>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CHRU</a:t>
                  </a:r>
                </a:p>
              </p:txBody>
            </p:sp>
            <p:sp>
              <p:nvSpPr>
                <p:cNvPr id="34" name="ZoneTexte 24"/>
                <p:cNvSpPr txBox="1">
                  <a:spLocks noChangeArrowheads="1"/>
                </p:cNvSpPr>
                <p:nvPr/>
              </p:nvSpPr>
              <p:spPr bwMode="auto">
                <a:xfrm>
                  <a:off x="2304939" y="5181600"/>
                  <a:ext cx="366721" cy="246221"/>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CNRS</a:t>
                  </a:r>
                </a:p>
              </p:txBody>
            </p:sp>
            <p:sp>
              <p:nvSpPr>
                <p:cNvPr id="35" name="ZoneTexte 25"/>
                <p:cNvSpPr txBox="1">
                  <a:spLocks noChangeArrowheads="1"/>
                </p:cNvSpPr>
                <p:nvPr/>
              </p:nvSpPr>
              <p:spPr bwMode="auto">
                <a:xfrm>
                  <a:off x="2797075" y="5181600"/>
                  <a:ext cx="304807" cy="246221"/>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CPU</a:t>
                  </a:r>
                </a:p>
              </p:txBody>
            </p:sp>
            <p:sp>
              <p:nvSpPr>
                <p:cNvPr id="36" name="ZoneTexte 26"/>
                <p:cNvSpPr txBox="1">
                  <a:spLocks noChangeArrowheads="1"/>
                </p:cNvSpPr>
                <p:nvPr/>
              </p:nvSpPr>
              <p:spPr bwMode="auto">
                <a:xfrm>
                  <a:off x="3227298" y="5181600"/>
                  <a:ext cx="341320" cy="246221"/>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INRA</a:t>
                  </a:r>
                </a:p>
              </p:txBody>
            </p:sp>
            <p:sp>
              <p:nvSpPr>
                <p:cNvPr id="37" name="ZoneTexte 27"/>
                <p:cNvSpPr txBox="1">
                  <a:spLocks noChangeArrowheads="1"/>
                </p:cNvSpPr>
                <p:nvPr/>
              </p:nvSpPr>
              <p:spPr bwMode="auto">
                <a:xfrm>
                  <a:off x="3694034" y="5181600"/>
                  <a:ext cx="381009" cy="246221"/>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INRIA</a:t>
                  </a:r>
                </a:p>
              </p:txBody>
            </p:sp>
            <p:sp>
              <p:nvSpPr>
                <p:cNvPr id="38" name="ZoneTexte 28"/>
                <p:cNvSpPr txBox="1">
                  <a:spLocks noChangeArrowheads="1"/>
                </p:cNvSpPr>
                <p:nvPr/>
              </p:nvSpPr>
              <p:spPr bwMode="auto">
                <a:xfrm>
                  <a:off x="4200457" y="5181600"/>
                  <a:ext cx="485786" cy="246221"/>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INSERM</a:t>
                  </a:r>
                </a:p>
              </p:txBody>
            </p:sp>
            <p:sp>
              <p:nvSpPr>
                <p:cNvPr id="39" name="ZoneTexte 29"/>
                <p:cNvSpPr txBox="1">
                  <a:spLocks noChangeArrowheads="1"/>
                </p:cNvSpPr>
                <p:nvPr/>
              </p:nvSpPr>
              <p:spPr bwMode="auto">
                <a:xfrm>
                  <a:off x="4811659" y="5181600"/>
                  <a:ext cx="1125563" cy="246221"/>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INSTITUT PASTEUR</a:t>
                  </a:r>
                </a:p>
              </p:txBody>
            </p:sp>
            <p:sp>
              <p:nvSpPr>
                <p:cNvPr id="40" name="ZoneTexte 30"/>
                <p:cNvSpPr txBox="1">
                  <a:spLocks noChangeArrowheads="1"/>
                </p:cNvSpPr>
                <p:nvPr/>
              </p:nvSpPr>
              <p:spPr bwMode="auto">
                <a:xfrm>
                  <a:off x="6062638" y="5181600"/>
                  <a:ext cx="261943" cy="246221"/>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IRD</a:t>
                  </a:r>
                </a:p>
              </p:txBody>
            </p:sp>
            <p:pic>
              <p:nvPicPr>
                <p:cNvPr id="41" name="Image 18" descr="SymboleRouge.jpg"/>
                <p:cNvPicPr>
                  <a:picLocks noChangeAspect="1"/>
                </p:cNvPicPr>
                <p:nvPr/>
              </p:nvPicPr>
              <p:blipFill>
                <a:blip r:embed="rId3"/>
                <a:srcRect/>
                <a:stretch>
                  <a:fillRect/>
                </a:stretch>
              </p:blipFill>
              <p:spPr bwMode="auto">
                <a:xfrm>
                  <a:off x="2667000" y="5257800"/>
                  <a:ext cx="126337" cy="113767"/>
                </a:xfrm>
                <a:prstGeom prst="rect">
                  <a:avLst/>
                </a:prstGeom>
                <a:noFill/>
                <a:ln w="9525">
                  <a:noFill/>
                  <a:miter lim="800000"/>
                  <a:headEnd/>
                  <a:tailEnd/>
                </a:ln>
              </p:spPr>
            </p:pic>
            <p:pic>
              <p:nvPicPr>
                <p:cNvPr id="42" name="Image 18" descr="SymboleRouge.jpg"/>
                <p:cNvPicPr>
                  <a:picLocks noChangeAspect="1"/>
                </p:cNvPicPr>
                <p:nvPr/>
              </p:nvPicPr>
              <p:blipFill>
                <a:blip r:embed="rId3"/>
                <a:srcRect/>
                <a:stretch>
                  <a:fillRect/>
                </a:stretch>
              </p:blipFill>
              <p:spPr bwMode="auto">
                <a:xfrm>
                  <a:off x="2175930" y="5257800"/>
                  <a:ext cx="126337" cy="113767"/>
                </a:xfrm>
                <a:prstGeom prst="rect">
                  <a:avLst/>
                </a:prstGeom>
                <a:noFill/>
                <a:ln w="9525">
                  <a:noFill/>
                  <a:miter lim="800000"/>
                  <a:headEnd/>
                  <a:tailEnd/>
                </a:ln>
              </p:spPr>
            </p:pic>
            <p:pic>
              <p:nvPicPr>
                <p:cNvPr id="43" name="Image 18" descr="SymboleRouge.jpg"/>
                <p:cNvPicPr>
                  <a:picLocks noChangeAspect="1"/>
                </p:cNvPicPr>
                <p:nvPr/>
              </p:nvPicPr>
              <p:blipFill>
                <a:blip r:embed="rId3"/>
                <a:srcRect/>
                <a:stretch>
                  <a:fillRect/>
                </a:stretch>
              </p:blipFill>
              <p:spPr bwMode="auto">
                <a:xfrm>
                  <a:off x="3107268" y="5257800"/>
                  <a:ext cx="126337" cy="113767"/>
                </a:xfrm>
                <a:prstGeom prst="rect">
                  <a:avLst/>
                </a:prstGeom>
                <a:noFill/>
                <a:ln w="9525">
                  <a:noFill/>
                  <a:miter lim="800000"/>
                  <a:headEnd/>
                  <a:tailEnd/>
                </a:ln>
              </p:spPr>
            </p:pic>
            <p:pic>
              <p:nvPicPr>
                <p:cNvPr id="44" name="Image 18" descr="SymboleRouge.jpg"/>
                <p:cNvPicPr>
                  <a:picLocks noChangeAspect="1"/>
                </p:cNvPicPr>
                <p:nvPr/>
              </p:nvPicPr>
              <p:blipFill>
                <a:blip r:embed="rId3"/>
                <a:srcRect/>
                <a:stretch>
                  <a:fillRect/>
                </a:stretch>
              </p:blipFill>
              <p:spPr bwMode="auto">
                <a:xfrm>
                  <a:off x="3572934" y="5257800"/>
                  <a:ext cx="126337" cy="113767"/>
                </a:xfrm>
                <a:prstGeom prst="rect">
                  <a:avLst/>
                </a:prstGeom>
                <a:noFill/>
                <a:ln w="9525">
                  <a:noFill/>
                  <a:miter lim="800000"/>
                  <a:headEnd/>
                  <a:tailEnd/>
                </a:ln>
              </p:spPr>
            </p:pic>
            <p:pic>
              <p:nvPicPr>
                <p:cNvPr id="45" name="Image 44" descr="SymboleRouge.jpg"/>
                <p:cNvPicPr>
                  <a:picLocks noChangeAspect="1"/>
                </p:cNvPicPr>
                <p:nvPr/>
              </p:nvPicPr>
              <p:blipFill>
                <a:blip r:embed="rId3"/>
                <a:srcRect/>
                <a:stretch>
                  <a:fillRect/>
                </a:stretch>
              </p:blipFill>
              <p:spPr bwMode="auto">
                <a:xfrm>
                  <a:off x="4072464" y="5257800"/>
                  <a:ext cx="126337" cy="113767"/>
                </a:xfrm>
                <a:prstGeom prst="rect">
                  <a:avLst/>
                </a:prstGeom>
                <a:noFill/>
                <a:ln w="9525">
                  <a:noFill/>
                  <a:miter lim="800000"/>
                  <a:headEnd/>
                  <a:tailEnd/>
                </a:ln>
              </p:spPr>
            </p:pic>
            <p:pic>
              <p:nvPicPr>
                <p:cNvPr id="46" name="Image 18" descr="SymboleRouge.jpg"/>
                <p:cNvPicPr>
                  <a:picLocks noChangeAspect="1"/>
                </p:cNvPicPr>
                <p:nvPr/>
              </p:nvPicPr>
              <p:blipFill>
                <a:blip r:embed="rId3"/>
                <a:srcRect/>
                <a:stretch>
                  <a:fillRect/>
                </a:stretch>
              </p:blipFill>
              <p:spPr bwMode="auto">
                <a:xfrm>
                  <a:off x="4686303" y="5257800"/>
                  <a:ext cx="126337" cy="113767"/>
                </a:xfrm>
                <a:prstGeom prst="rect">
                  <a:avLst/>
                </a:prstGeom>
                <a:noFill/>
                <a:ln w="9525">
                  <a:noFill/>
                  <a:miter lim="800000"/>
                  <a:headEnd/>
                  <a:tailEnd/>
                </a:ln>
              </p:spPr>
            </p:pic>
            <p:pic>
              <p:nvPicPr>
                <p:cNvPr id="47" name="Image 18" descr="SymboleRouge.jpg"/>
                <p:cNvPicPr>
                  <a:picLocks noChangeAspect="1"/>
                </p:cNvPicPr>
                <p:nvPr/>
              </p:nvPicPr>
              <p:blipFill>
                <a:blip r:embed="rId3"/>
                <a:srcRect/>
                <a:stretch>
                  <a:fillRect/>
                </a:stretch>
              </p:blipFill>
              <p:spPr bwMode="auto">
                <a:xfrm>
                  <a:off x="5935134" y="5257800"/>
                  <a:ext cx="126337" cy="113767"/>
                </a:xfrm>
                <a:prstGeom prst="rect">
                  <a:avLst/>
                </a:prstGeom>
                <a:noFill/>
                <a:ln w="9525">
                  <a:noFill/>
                  <a:miter lim="800000"/>
                  <a:headEnd/>
                  <a:tailEnd/>
                </a:ln>
              </p:spPr>
            </p:pic>
          </p:grpSp>
          <p:grpSp>
            <p:nvGrpSpPr>
              <p:cNvPr id="11" name="Grouper 93"/>
              <p:cNvGrpSpPr>
                <a:grpSpLocks/>
              </p:cNvGrpSpPr>
              <p:nvPr userDrawn="1"/>
            </p:nvGrpSpPr>
            <p:grpSpPr bwMode="auto">
              <a:xfrm>
                <a:off x="1279525" y="6527800"/>
                <a:ext cx="7623173" cy="246063"/>
                <a:chOff x="1254125" y="6527800"/>
                <a:chExt cx="7623173" cy="246063"/>
              </a:xfrm>
            </p:grpSpPr>
            <p:pic>
              <p:nvPicPr>
                <p:cNvPr id="12" name="Image 18" descr="SymboleRouge.jpg"/>
                <p:cNvPicPr>
                  <a:picLocks noChangeAspect="1"/>
                </p:cNvPicPr>
                <p:nvPr/>
              </p:nvPicPr>
              <p:blipFill>
                <a:blip r:embed="rId3"/>
                <a:srcRect/>
                <a:stretch>
                  <a:fillRect/>
                </a:stretch>
              </p:blipFill>
              <p:spPr bwMode="auto">
                <a:xfrm>
                  <a:off x="1602031" y="6595490"/>
                  <a:ext cx="126349" cy="113694"/>
                </a:xfrm>
                <a:prstGeom prst="rect">
                  <a:avLst/>
                </a:prstGeom>
                <a:noFill/>
                <a:ln w="9525">
                  <a:noFill/>
                  <a:miter lim="800000"/>
                  <a:headEnd/>
                  <a:tailEnd/>
                </a:ln>
              </p:spPr>
            </p:pic>
            <p:sp>
              <p:nvSpPr>
                <p:cNvPr id="13" name="ZoneTexte 40"/>
                <p:cNvSpPr txBox="1">
                  <a:spLocks noChangeArrowheads="1"/>
                </p:cNvSpPr>
                <p:nvPr/>
              </p:nvSpPr>
              <p:spPr bwMode="auto">
                <a:xfrm>
                  <a:off x="1254125" y="6527800"/>
                  <a:ext cx="355600" cy="246063"/>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ARIIS</a:t>
                  </a:r>
                </a:p>
              </p:txBody>
            </p:sp>
            <p:sp>
              <p:nvSpPr>
                <p:cNvPr id="14" name="ZoneTexte 41"/>
                <p:cNvSpPr txBox="1">
                  <a:spLocks noChangeArrowheads="1"/>
                </p:cNvSpPr>
                <p:nvPr/>
              </p:nvSpPr>
              <p:spPr bwMode="auto">
                <a:xfrm>
                  <a:off x="2244725" y="6527800"/>
                  <a:ext cx="269875" cy="246063"/>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EFS</a:t>
                  </a:r>
                </a:p>
              </p:txBody>
            </p:sp>
            <p:sp>
              <p:nvSpPr>
                <p:cNvPr id="15" name="ZoneTexte 42"/>
                <p:cNvSpPr txBox="1">
                  <a:spLocks noChangeArrowheads="1"/>
                </p:cNvSpPr>
                <p:nvPr/>
              </p:nvSpPr>
              <p:spPr bwMode="auto">
                <a:xfrm>
                  <a:off x="3995737" y="6527800"/>
                  <a:ext cx="431800" cy="246063"/>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INERIS</a:t>
                  </a:r>
                </a:p>
              </p:txBody>
            </p:sp>
            <p:sp>
              <p:nvSpPr>
                <p:cNvPr id="16" name="ZoneTexte 43"/>
                <p:cNvSpPr txBox="1">
                  <a:spLocks noChangeArrowheads="1"/>
                </p:cNvSpPr>
                <p:nvPr/>
              </p:nvSpPr>
              <p:spPr bwMode="auto">
                <a:xfrm>
                  <a:off x="4537074" y="6527800"/>
                  <a:ext cx="968375" cy="246063"/>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INSTITUT CURIE</a:t>
                  </a:r>
                </a:p>
              </p:txBody>
            </p:sp>
            <p:sp>
              <p:nvSpPr>
                <p:cNvPr id="17" name="ZoneTexte 44"/>
                <p:cNvSpPr txBox="1">
                  <a:spLocks noChangeArrowheads="1"/>
                </p:cNvSpPr>
                <p:nvPr/>
              </p:nvSpPr>
              <p:spPr bwMode="auto">
                <a:xfrm>
                  <a:off x="5616574" y="6527800"/>
                  <a:ext cx="1547813" cy="246063"/>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INSTITUT MINES-TELECOM</a:t>
                  </a:r>
                </a:p>
              </p:txBody>
            </p:sp>
            <p:sp>
              <p:nvSpPr>
                <p:cNvPr id="18" name="ZoneTexte 45"/>
                <p:cNvSpPr txBox="1">
                  <a:spLocks noChangeArrowheads="1"/>
                </p:cNvSpPr>
                <p:nvPr/>
              </p:nvSpPr>
              <p:spPr bwMode="auto">
                <a:xfrm>
                  <a:off x="8150223" y="6527800"/>
                  <a:ext cx="727075" cy="246063"/>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UNICANCER</a:t>
                  </a:r>
                </a:p>
              </p:txBody>
            </p:sp>
            <p:pic>
              <p:nvPicPr>
                <p:cNvPr id="19" name="Image 18" descr="SymboleRouge.jpg"/>
                <p:cNvPicPr>
                  <a:picLocks noChangeAspect="1"/>
                </p:cNvPicPr>
                <p:nvPr/>
              </p:nvPicPr>
              <p:blipFill>
                <a:blip r:embed="rId3"/>
                <a:srcRect/>
                <a:stretch>
                  <a:fillRect/>
                </a:stretch>
              </p:blipFill>
              <p:spPr bwMode="auto">
                <a:xfrm>
                  <a:off x="4418602" y="6595490"/>
                  <a:ext cx="126349" cy="113694"/>
                </a:xfrm>
                <a:prstGeom prst="rect">
                  <a:avLst/>
                </a:prstGeom>
                <a:noFill/>
                <a:ln w="9525">
                  <a:noFill/>
                  <a:miter lim="800000"/>
                  <a:headEnd/>
                  <a:tailEnd/>
                </a:ln>
              </p:spPr>
            </p:pic>
            <p:pic>
              <p:nvPicPr>
                <p:cNvPr id="20" name="Image 18" descr="SymboleRouge.jpg"/>
                <p:cNvPicPr>
                  <a:picLocks noChangeAspect="1"/>
                </p:cNvPicPr>
                <p:nvPr/>
              </p:nvPicPr>
              <p:blipFill>
                <a:blip r:embed="rId3"/>
                <a:srcRect/>
                <a:stretch>
                  <a:fillRect/>
                </a:stretch>
              </p:blipFill>
              <p:spPr bwMode="auto">
                <a:xfrm>
                  <a:off x="2506515" y="6595490"/>
                  <a:ext cx="126349" cy="113694"/>
                </a:xfrm>
                <a:prstGeom prst="rect">
                  <a:avLst/>
                </a:prstGeom>
                <a:noFill/>
                <a:ln w="9525">
                  <a:noFill/>
                  <a:miter lim="800000"/>
                  <a:headEnd/>
                  <a:tailEnd/>
                </a:ln>
              </p:spPr>
            </p:pic>
            <p:pic>
              <p:nvPicPr>
                <p:cNvPr id="21" name="Image 20" descr="SymboleRouge.jpg"/>
                <p:cNvPicPr>
                  <a:picLocks noChangeAspect="1"/>
                </p:cNvPicPr>
                <p:nvPr/>
              </p:nvPicPr>
              <p:blipFill>
                <a:blip r:embed="rId3"/>
                <a:srcRect/>
                <a:stretch>
                  <a:fillRect/>
                </a:stretch>
              </p:blipFill>
              <p:spPr bwMode="auto">
                <a:xfrm>
                  <a:off x="5498016" y="6595490"/>
                  <a:ext cx="126349" cy="113694"/>
                </a:xfrm>
                <a:prstGeom prst="rect">
                  <a:avLst/>
                </a:prstGeom>
                <a:noFill/>
                <a:ln w="9525">
                  <a:noFill/>
                  <a:miter lim="800000"/>
                  <a:headEnd/>
                  <a:tailEnd/>
                </a:ln>
              </p:spPr>
            </p:pic>
            <p:sp>
              <p:nvSpPr>
                <p:cNvPr id="22" name="ZoneTexte 49"/>
                <p:cNvSpPr txBox="1">
                  <a:spLocks noChangeArrowheads="1"/>
                </p:cNvSpPr>
                <p:nvPr/>
              </p:nvSpPr>
              <p:spPr bwMode="auto">
                <a:xfrm>
                  <a:off x="7273923" y="6527800"/>
                  <a:ext cx="328613" cy="246063"/>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IRBA</a:t>
                  </a:r>
                </a:p>
              </p:txBody>
            </p:sp>
            <p:sp>
              <p:nvSpPr>
                <p:cNvPr id="23" name="ZoneTexte 50"/>
                <p:cNvSpPr txBox="1">
                  <a:spLocks noChangeArrowheads="1"/>
                </p:cNvSpPr>
                <p:nvPr/>
              </p:nvSpPr>
              <p:spPr bwMode="auto">
                <a:xfrm>
                  <a:off x="7713661" y="6527800"/>
                  <a:ext cx="325437" cy="246063"/>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IRSN</a:t>
                  </a:r>
                </a:p>
              </p:txBody>
            </p:sp>
            <p:pic>
              <p:nvPicPr>
                <p:cNvPr id="24" name="Image 18" descr="SymboleRouge.jpg"/>
                <p:cNvPicPr>
                  <a:picLocks noChangeAspect="1"/>
                </p:cNvPicPr>
                <p:nvPr/>
              </p:nvPicPr>
              <p:blipFill>
                <a:blip r:embed="rId3"/>
                <a:srcRect/>
                <a:stretch>
                  <a:fillRect/>
                </a:stretch>
              </p:blipFill>
              <p:spPr bwMode="auto">
                <a:xfrm>
                  <a:off x="7594848" y="6595490"/>
                  <a:ext cx="126349" cy="113694"/>
                </a:xfrm>
                <a:prstGeom prst="rect">
                  <a:avLst/>
                </a:prstGeom>
                <a:noFill/>
                <a:ln w="9525">
                  <a:noFill/>
                  <a:miter lim="800000"/>
                  <a:headEnd/>
                  <a:tailEnd/>
                </a:ln>
              </p:spPr>
            </p:pic>
            <p:pic>
              <p:nvPicPr>
                <p:cNvPr id="25" name="Image 18" descr="SymboleRouge.jpg"/>
                <p:cNvPicPr>
                  <a:picLocks noChangeAspect="1"/>
                </p:cNvPicPr>
                <p:nvPr/>
              </p:nvPicPr>
              <p:blipFill>
                <a:blip r:embed="rId3"/>
                <a:srcRect/>
                <a:stretch>
                  <a:fillRect/>
                </a:stretch>
              </p:blipFill>
              <p:spPr bwMode="auto">
                <a:xfrm>
                  <a:off x="8031434" y="6595490"/>
                  <a:ext cx="126349" cy="113694"/>
                </a:xfrm>
                <a:prstGeom prst="rect">
                  <a:avLst/>
                </a:prstGeom>
                <a:noFill/>
                <a:ln w="9525">
                  <a:noFill/>
                  <a:miter lim="800000"/>
                  <a:headEnd/>
                  <a:tailEnd/>
                </a:ln>
              </p:spPr>
            </p:pic>
            <p:pic>
              <p:nvPicPr>
                <p:cNvPr id="26" name="Image 18" descr="SymboleRouge.jpg"/>
                <p:cNvPicPr>
                  <a:picLocks noChangeAspect="1"/>
                </p:cNvPicPr>
                <p:nvPr/>
              </p:nvPicPr>
              <p:blipFill>
                <a:blip r:embed="rId3"/>
                <a:srcRect/>
                <a:stretch>
                  <a:fillRect/>
                </a:stretch>
              </p:blipFill>
              <p:spPr bwMode="auto">
                <a:xfrm>
                  <a:off x="7155631" y="6595490"/>
                  <a:ext cx="126349" cy="113694"/>
                </a:xfrm>
                <a:prstGeom prst="rect">
                  <a:avLst/>
                </a:prstGeom>
                <a:noFill/>
                <a:ln w="9525">
                  <a:noFill/>
                  <a:miter lim="800000"/>
                  <a:headEnd/>
                  <a:tailEnd/>
                </a:ln>
              </p:spPr>
            </p:pic>
            <p:sp>
              <p:nvSpPr>
                <p:cNvPr id="27" name="ZoneTexte 54"/>
                <p:cNvSpPr txBox="1">
                  <a:spLocks noChangeArrowheads="1"/>
                </p:cNvSpPr>
                <p:nvPr/>
              </p:nvSpPr>
              <p:spPr bwMode="auto">
                <a:xfrm>
                  <a:off x="1720850" y="6527800"/>
                  <a:ext cx="412750" cy="246063"/>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CIRAD</a:t>
                  </a:r>
                </a:p>
              </p:txBody>
            </p:sp>
            <p:pic>
              <p:nvPicPr>
                <p:cNvPr id="28" name="Image 18" descr="SymboleRouge.jpg"/>
                <p:cNvPicPr>
                  <a:picLocks noChangeAspect="1"/>
                </p:cNvPicPr>
                <p:nvPr/>
              </p:nvPicPr>
              <p:blipFill>
                <a:blip r:embed="rId3"/>
                <a:srcRect/>
                <a:stretch>
                  <a:fillRect/>
                </a:stretch>
              </p:blipFill>
              <p:spPr bwMode="auto">
                <a:xfrm>
                  <a:off x="2126102" y="6595490"/>
                  <a:ext cx="126349" cy="113694"/>
                </a:xfrm>
                <a:prstGeom prst="rect">
                  <a:avLst/>
                </a:prstGeom>
                <a:noFill/>
                <a:ln w="9525">
                  <a:noFill/>
                  <a:miter lim="800000"/>
                  <a:headEnd/>
                  <a:tailEnd/>
                </a:ln>
              </p:spPr>
            </p:pic>
            <p:sp>
              <p:nvSpPr>
                <p:cNvPr id="29" name="ZoneTexte 56"/>
                <p:cNvSpPr txBox="1">
                  <a:spLocks noChangeArrowheads="1"/>
                </p:cNvSpPr>
                <p:nvPr/>
              </p:nvSpPr>
              <p:spPr bwMode="auto">
                <a:xfrm>
                  <a:off x="2624138" y="6527800"/>
                  <a:ext cx="1262062" cy="246063"/>
                </a:xfrm>
                <a:prstGeom prst="rect">
                  <a:avLst/>
                </a:prstGeom>
                <a:noFill/>
                <a:ln w="9525">
                  <a:noFill/>
                  <a:miter lim="800000"/>
                  <a:headEnd/>
                  <a:tailEnd/>
                </a:ln>
              </p:spPr>
              <p:txBody>
                <a:bodyPr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FONDATION MERIEUX</a:t>
                  </a:r>
                </a:p>
              </p:txBody>
            </p:sp>
            <p:pic>
              <p:nvPicPr>
                <p:cNvPr id="30" name="Image 18" descr="SymboleRouge.jpg"/>
                <p:cNvPicPr>
                  <a:picLocks noChangeAspect="1"/>
                </p:cNvPicPr>
                <p:nvPr/>
              </p:nvPicPr>
              <p:blipFill>
                <a:blip r:embed="rId3"/>
                <a:srcRect/>
                <a:stretch>
                  <a:fillRect/>
                </a:stretch>
              </p:blipFill>
              <p:spPr bwMode="auto">
                <a:xfrm>
                  <a:off x="3877623" y="6595490"/>
                  <a:ext cx="126349" cy="113694"/>
                </a:xfrm>
                <a:prstGeom prst="rect">
                  <a:avLst/>
                </a:prstGeom>
                <a:noFill/>
                <a:ln w="9525">
                  <a:noFill/>
                  <a:miter lim="800000"/>
                  <a:headEnd/>
                  <a:tailEnd/>
                </a:ln>
              </p:spPr>
            </p:pic>
          </p:grpSp>
        </p:grpSp>
        <p:pic>
          <p:nvPicPr>
            <p:cNvPr id="8" name="Image 7" descr="aviesanSeul.eps"/>
            <p:cNvPicPr>
              <a:picLocks noChangeAspect="1"/>
            </p:cNvPicPr>
            <p:nvPr userDrawn="1"/>
          </p:nvPicPr>
          <p:blipFill>
            <a:blip r:embed="rId4"/>
            <a:srcRect/>
            <a:stretch>
              <a:fillRect/>
            </a:stretch>
          </p:blipFill>
          <p:spPr bwMode="auto">
            <a:xfrm>
              <a:off x="342900" y="6426202"/>
              <a:ext cx="817039" cy="127095"/>
            </a:xfrm>
            <a:prstGeom prst="rect">
              <a:avLst/>
            </a:prstGeom>
            <a:noFill/>
            <a:ln w="9525">
              <a:noFill/>
              <a:miter lim="800000"/>
              <a:headEnd/>
              <a:tailEnd/>
            </a:ln>
          </p:spPr>
        </p:pic>
        <p:cxnSp>
          <p:nvCxnSpPr>
            <p:cNvPr id="9" name="Connecteur droit 8"/>
            <p:cNvCxnSpPr/>
            <p:nvPr userDrawn="1"/>
          </p:nvCxnSpPr>
          <p:spPr bwMode="auto">
            <a:xfrm rot="5400000">
              <a:off x="1108075" y="6580188"/>
              <a:ext cx="258763" cy="1587"/>
            </a:xfrm>
            <a:prstGeom prst="line">
              <a:avLst/>
            </a:prstGeom>
            <a:gradFill rotWithShape="1">
              <a:gsLst>
                <a:gs pos="0">
                  <a:schemeClr val="bg2">
                    <a:gamma/>
                    <a:tint val="26667"/>
                    <a:invGamma/>
                  </a:schemeClr>
                </a:gs>
                <a:gs pos="100000">
                  <a:schemeClr val="bg2">
                    <a:alpha val="14999"/>
                  </a:schemeClr>
                </a:gs>
              </a:gsLst>
              <a:lin ang="5400000" scaled="1"/>
            </a:gradFill>
            <a:ln w="9525" cap="flat" cmpd="sng" algn="ctr">
              <a:solidFill>
                <a:srgbClr val="DA4932"/>
              </a:solidFill>
              <a:prstDash val="solid"/>
              <a:round/>
              <a:headEnd type="none" w="med" len="med"/>
              <a:tailEnd type="none" w="med" len="med"/>
            </a:ln>
            <a:effectLst/>
          </p:spPr>
        </p:cxnSp>
      </p:grpSp>
      <p:sp>
        <p:nvSpPr>
          <p:cNvPr id="51" name="Rectangle 7"/>
          <p:cNvSpPr>
            <a:spLocks noGrp="1" noChangeArrowheads="1"/>
          </p:cNvSpPr>
          <p:nvPr>
            <p:ph type="sldNum" sz="quarter" idx="4"/>
          </p:nvPr>
        </p:nvSpPr>
        <p:spPr bwMode="auto">
          <a:xfrm>
            <a:off x="8610600" y="4495800"/>
            <a:ext cx="533400" cy="3540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a:defRPr sz="1000">
                <a:solidFill>
                  <a:srgbClr val="660066"/>
                </a:solidFill>
                <a:latin typeface="+mj-lt"/>
                <a:cs typeface="Verdana"/>
              </a:defRPr>
            </a:lvl1pPr>
          </a:lstStyle>
          <a:p>
            <a:pPr>
              <a:defRPr/>
            </a:pPr>
            <a:fld id="{A67CDC84-819A-E042-A24B-5E3C38048050}" type="slidenum">
              <a:rPr lang="en-US" smtClean="0"/>
              <a:pPr>
                <a:defRPr/>
              </a:pPr>
              <a:t>‹N°›</a:t>
            </a:fld>
            <a:endParaRPr lang="en-US" dirty="0"/>
          </a:p>
        </p:txBody>
      </p:sp>
      <p:cxnSp>
        <p:nvCxnSpPr>
          <p:cNvPr id="52" name="Connecteur droit 51"/>
          <p:cNvCxnSpPr/>
          <p:nvPr userDrawn="1"/>
        </p:nvCxnSpPr>
        <p:spPr bwMode="auto">
          <a:xfrm>
            <a:off x="8763000" y="4794250"/>
            <a:ext cx="381000" cy="1588"/>
          </a:xfrm>
          <a:prstGeom prst="line">
            <a:avLst/>
          </a:prstGeom>
          <a:gradFill rotWithShape="1">
            <a:gsLst>
              <a:gs pos="0">
                <a:schemeClr val="bg2">
                  <a:gamma/>
                  <a:tint val="26667"/>
                  <a:invGamma/>
                </a:schemeClr>
              </a:gs>
              <a:gs pos="100000">
                <a:schemeClr val="bg2">
                  <a:alpha val="14999"/>
                </a:schemeClr>
              </a:gs>
            </a:gsLst>
            <a:lin ang="5400000" scaled="1"/>
          </a:gradFill>
          <a:ln w="9525" cap="flat" cmpd="sng" algn="ctr">
            <a:solidFill>
              <a:srgbClr val="660066"/>
            </a:solidFill>
            <a:prstDash val="solid"/>
            <a:round/>
            <a:headEnd type="none" w="med" len="med"/>
            <a:tailEnd type="none" w="med" len="med"/>
          </a:ln>
          <a:effectLst/>
        </p:spPr>
      </p:cxnSp>
      <p:cxnSp>
        <p:nvCxnSpPr>
          <p:cNvPr id="53" name="Connecteur droit 52"/>
          <p:cNvCxnSpPr/>
          <p:nvPr userDrawn="1"/>
        </p:nvCxnSpPr>
        <p:spPr bwMode="auto">
          <a:xfrm>
            <a:off x="8763000" y="4572000"/>
            <a:ext cx="381000" cy="1588"/>
          </a:xfrm>
          <a:prstGeom prst="line">
            <a:avLst/>
          </a:prstGeom>
          <a:gradFill rotWithShape="1">
            <a:gsLst>
              <a:gs pos="0">
                <a:schemeClr val="bg2">
                  <a:gamma/>
                  <a:tint val="26667"/>
                  <a:invGamma/>
                </a:schemeClr>
              </a:gs>
              <a:gs pos="100000">
                <a:schemeClr val="bg2">
                  <a:alpha val="14999"/>
                </a:schemeClr>
              </a:gs>
            </a:gsLst>
            <a:lin ang="5400000" scaled="1"/>
          </a:gradFill>
          <a:ln w="9525" cap="flat" cmpd="sng" algn="ctr">
            <a:solidFill>
              <a:srgbClr val="660066"/>
            </a:solidFill>
            <a:prstDash val="solid"/>
            <a:round/>
            <a:headEnd type="none" w="med" len="med"/>
            <a:tailEnd type="none" w="med" len="med"/>
          </a:ln>
          <a:effectLst/>
        </p:spPr>
      </p:cxnSp>
      <p:pic>
        <p:nvPicPr>
          <p:cNvPr id="50" name="Picture 2"/>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82549" y="80628"/>
            <a:ext cx="3038273" cy="15121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4" name="Image 53" descr="IdentifiantMultipli.png"/>
          <p:cNvPicPr>
            <a:picLocks noChangeAspect="1"/>
          </p:cNvPicPr>
          <p:nvPr userDrawn="1"/>
        </p:nvPicPr>
        <p:blipFill>
          <a:blip r:embed="rId6"/>
          <a:stretch>
            <a:fillRect/>
          </a:stretch>
        </p:blipFill>
        <p:spPr>
          <a:xfrm>
            <a:off x="3280569" y="368660"/>
            <a:ext cx="2697522" cy="641258"/>
          </a:xfrm>
          <a:prstGeom prst="rect">
            <a:avLst/>
          </a:prstGeom>
        </p:spPr>
      </p:pic>
    </p:spTree>
    <p:extLst>
      <p:ext uri="{BB962C8B-B14F-4D97-AF65-F5344CB8AC3E}">
        <p14:creationId xmlns:p14="http://schemas.microsoft.com/office/powerpoint/2010/main" val="8558354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re et contenu">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6" name="Rectangle 5"/>
          <p:cNvSpPr/>
          <p:nvPr userDrawn="1"/>
        </p:nvSpPr>
        <p:spPr bwMode="auto">
          <a:xfrm>
            <a:off x="0" y="1409892"/>
            <a:ext cx="9144000" cy="4876800"/>
          </a:xfrm>
          <a:prstGeom prst="rect">
            <a:avLst/>
          </a:prstGeom>
          <a:solidFill>
            <a:srgbClr val="C3B5CD"/>
          </a:solidFill>
          <a:ln w="9525" cap="flat" cmpd="sng" algn="ctr">
            <a:noFill/>
            <a:prstDash val="solid"/>
            <a:round/>
            <a:headEnd type="none" w="med" len="med"/>
            <a:tailEnd type="none" w="med" len="med"/>
          </a:ln>
          <a:effectLst/>
        </p:spPr>
        <p:txBody>
          <a:bodyPr vert="horz" wrap="none" lIns="0" tIns="180000" rIns="0" bIns="1800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2400" b="0" i="0" u="none" strike="noStrike" cap="none" normalizeH="0" baseline="0">
              <a:ln>
                <a:noFill/>
              </a:ln>
              <a:solidFill>
                <a:schemeClr val="tx1"/>
              </a:solidFill>
              <a:effectLst/>
              <a:latin typeface="Arial" charset="0"/>
            </a:endParaRPr>
          </a:p>
        </p:txBody>
      </p:sp>
      <p:sp>
        <p:nvSpPr>
          <p:cNvPr id="7" name="Titre 1"/>
          <p:cNvSpPr>
            <a:spLocks noGrp="1"/>
          </p:cNvSpPr>
          <p:nvPr>
            <p:ph type="title" hasCustomPrompt="1"/>
          </p:nvPr>
        </p:nvSpPr>
        <p:spPr>
          <a:xfrm>
            <a:off x="381000" y="2971800"/>
            <a:ext cx="8382000" cy="1231106"/>
          </a:xfrm>
          <a:noFill/>
          <a:ln cap="flat">
            <a:noFill/>
          </a:ln>
        </p:spPr>
        <p:txBody>
          <a:bodyPr lIns="0" tIns="0" rIns="0" bIns="0" anchor="ctr">
            <a:spAutoFit/>
          </a:bodyPr>
          <a:lstStyle>
            <a:lvl1pPr algn="ctr">
              <a:defRPr sz="4000" b="1" cap="small" baseline="0">
                <a:solidFill>
                  <a:srgbClr val="660066"/>
                </a:solidFill>
                <a:latin typeface="Arial Black" panose="020B0A04020102020204" pitchFamily="34" charset="0"/>
                <a:cs typeface="Verdana"/>
              </a:defRPr>
            </a:lvl1pPr>
          </a:lstStyle>
          <a:p>
            <a:r>
              <a:rPr lang="fr-FR" dirty="0"/>
              <a:t>CLIQUEZ ET MODIFIEZ LE TITRE</a:t>
            </a:r>
          </a:p>
        </p:txBody>
      </p:sp>
      <p:grpSp>
        <p:nvGrpSpPr>
          <p:cNvPr id="52" name="Grouper 95"/>
          <p:cNvGrpSpPr>
            <a:grpSpLocks/>
          </p:cNvGrpSpPr>
          <p:nvPr userDrawn="1"/>
        </p:nvGrpSpPr>
        <p:grpSpPr bwMode="auto">
          <a:xfrm>
            <a:off x="342900" y="6375400"/>
            <a:ext cx="8559800" cy="398463"/>
            <a:chOff x="342900" y="6375400"/>
            <a:chExt cx="8559798" cy="398463"/>
          </a:xfrm>
        </p:grpSpPr>
        <p:grpSp>
          <p:nvGrpSpPr>
            <p:cNvPr id="53" name="Grouper 94"/>
            <p:cNvGrpSpPr>
              <a:grpSpLocks/>
            </p:cNvGrpSpPr>
            <p:nvPr userDrawn="1"/>
          </p:nvGrpSpPr>
          <p:grpSpPr bwMode="auto">
            <a:xfrm>
              <a:off x="1254125" y="6375400"/>
              <a:ext cx="7648573" cy="398463"/>
              <a:chOff x="1254125" y="6375400"/>
              <a:chExt cx="7648573" cy="398463"/>
            </a:xfrm>
          </p:grpSpPr>
          <p:grpSp>
            <p:nvGrpSpPr>
              <p:cNvPr id="56" name="Grouper 20"/>
              <p:cNvGrpSpPr>
                <a:grpSpLocks/>
              </p:cNvGrpSpPr>
              <p:nvPr userDrawn="1"/>
            </p:nvGrpSpPr>
            <p:grpSpPr bwMode="auto">
              <a:xfrm>
                <a:off x="1254125" y="6375400"/>
                <a:ext cx="4972049" cy="246063"/>
                <a:chOff x="1352417" y="5181600"/>
                <a:chExt cx="4972164" cy="246221"/>
              </a:xfrm>
            </p:grpSpPr>
            <p:pic>
              <p:nvPicPr>
                <p:cNvPr id="77" name="Image 18" descr="SymboleRouge.jpg"/>
                <p:cNvPicPr>
                  <a:picLocks noChangeAspect="1"/>
                </p:cNvPicPr>
                <p:nvPr/>
              </p:nvPicPr>
              <p:blipFill>
                <a:blip r:embed="rId3"/>
                <a:srcRect/>
                <a:stretch>
                  <a:fillRect/>
                </a:stretch>
              </p:blipFill>
              <p:spPr bwMode="auto">
                <a:xfrm>
                  <a:off x="1661807" y="5249333"/>
                  <a:ext cx="126337" cy="113767"/>
                </a:xfrm>
                <a:prstGeom prst="rect">
                  <a:avLst/>
                </a:prstGeom>
                <a:noFill/>
                <a:ln w="9525">
                  <a:noFill/>
                  <a:miter lim="800000"/>
                  <a:headEnd/>
                  <a:tailEnd/>
                </a:ln>
              </p:spPr>
            </p:pic>
            <p:sp>
              <p:nvSpPr>
                <p:cNvPr id="78" name="ZoneTexte 22"/>
                <p:cNvSpPr txBox="1">
                  <a:spLocks noChangeArrowheads="1"/>
                </p:cNvSpPr>
                <p:nvPr/>
              </p:nvSpPr>
              <p:spPr bwMode="auto">
                <a:xfrm>
                  <a:off x="1352417" y="5181600"/>
                  <a:ext cx="309570" cy="246221"/>
                </a:xfrm>
                <a:prstGeom prst="rect">
                  <a:avLst/>
                </a:prstGeom>
                <a:noFill/>
                <a:ln w="9525">
                  <a:noFill/>
                  <a:miter lim="800000"/>
                  <a:headEnd/>
                  <a:tailEnd/>
                </a:ln>
              </p:spPr>
              <p:txBody>
                <a:bodyPr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CEA</a:t>
                  </a:r>
                </a:p>
              </p:txBody>
            </p:sp>
            <p:sp>
              <p:nvSpPr>
                <p:cNvPr id="79" name="ZoneTexte 23"/>
                <p:cNvSpPr txBox="1">
                  <a:spLocks noChangeArrowheads="1"/>
                </p:cNvSpPr>
                <p:nvPr/>
              </p:nvSpPr>
              <p:spPr bwMode="auto">
                <a:xfrm>
                  <a:off x="1787402" y="5181600"/>
                  <a:ext cx="392122" cy="246221"/>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CHRU</a:t>
                  </a:r>
                </a:p>
              </p:txBody>
            </p:sp>
            <p:sp>
              <p:nvSpPr>
                <p:cNvPr id="80" name="ZoneTexte 24"/>
                <p:cNvSpPr txBox="1">
                  <a:spLocks noChangeArrowheads="1"/>
                </p:cNvSpPr>
                <p:nvPr/>
              </p:nvSpPr>
              <p:spPr bwMode="auto">
                <a:xfrm>
                  <a:off x="2304939" y="5181600"/>
                  <a:ext cx="366721" cy="246221"/>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CNRS</a:t>
                  </a:r>
                </a:p>
              </p:txBody>
            </p:sp>
            <p:sp>
              <p:nvSpPr>
                <p:cNvPr id="81" name="ZoneTexte 25"/>
                <p:cNvSpPr txBox="1">
                  <a:spLocks noChangeArrowheads="1"/>
                </p:cNvSpPr>
                <p:nvPr/>
              </p:nvSpPr>
              <p:spPr bwMode="auto">
                <a:xfrm>
                  <a:off x="2797075" y="5181600"/>
                  <a:ext cx="304807" cy="246221"/>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CPU</a:t>
                  </a:r>
                </a:p>
              </p:txBody>
            </p:sp>
            <p:sp>
              <p:nvSpPr>
                <p:cNvPr id="82" name="ZoneTexte 26"/>
                <p:cNvSpPr txBox="1">
                  <a:spLocks noChangeArrowheads="1"/>
                </p:cNvSpPr>
                <p:nvPr/>
              </p:nvSpPr>
              <p:spPr bwMode="auto">
                <a:xfrm>
                  <a:off x="3227298" y="5181600"/>
                  <a:ext cx="341320" cy="246221"/>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INRA</a:t>
                  </a:r>
                </a:p>
              </p:txBody>
            </p:sp>
            <p:sp>
              <p:nvSpPr>
                <p:cNvPr id="83" name="ZoneTexte 27"/>
                <p:cNvSpPr txBox="1">
                  <a:spLocks noChangeArrowheads="1"/>
                </p:cNvSpPr>
                <p:nvPr/>
              </p:nvSpPr>
              <p:spPr bwMode="auto">
                <a:xfrm>
                  <a:off x="3694034" y="5181600"/>
                  <a:ext cx="381009" cy="246221"/>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INRIA</a:t>
                  </a:r>
                </a:p>
              </p:txBody>
            </p:sp>
            <p:sp>
              <p:nvSpPr>
                <p:cNvPr id="84" name="ZoneTexte 28"/>
                <p:cNvSpPr txBox="1">
                  <a:spLocks noChangeArrowheads="1"/>
                </p:cNvSpPr>
                <p:nvPr/>
              </p:nvSpPr>
              <p:spPr bwMode="auto">
                <a:xfrm>
                  <a:off x="4200457" y="5181600"/>
                  <a:ext cx="485786" cy="246221"/>
                </a:xfrm>
                <a:prstGeom prst="rect">
                  <a:avLst/>
                </a:prstGeom>
                <a:noFill/>
                <a:ln w="9525">
                  <a:noFill/>
                  <a:miter lim="800000"/>
                  <a:headEnd/>
                  <a:tailEnd/>
                </a:ln>
              </p:spPr>
              <p:txBody>
                <a:bodyPr wrap="none" lIns="36000" rIns="36000" anchor="ctr">
                  <a:prstTxWarp prst="textNoShape">
                    <a:avLst/>
                  </a:prstTxWarp>
                  <a:spAutoFit/>
                </a:bodyPr>
                <a:lstStyle>
                  <a:defPPr>
                    <a:defRPr lang="fr-FR"/>
                  </a:defPPr>
                  <a:lvl1pPr>
                    <a:defRPr sz="1000">
                      <a:solidFill>
                        <a:schemeClr val="bg1">
                          <a:lumMod val="65000"/>
                        </a:schemeClr>
                      </a:solidFill>
                      <a:latin typeface="Trebuchet MS" charset="0"/>
                      <a:ea typeface="Trebuchet MS" charset="0"/>
                      <a:cs typeface="Trebuchet MS" charset="0"/>
                    </a:defRPr>
                  </a:lvl1pPr>
                </a:lstStyle>
                <a:p>
                  <a:pPr lvl="0"/>
                  <a:r>
                    <a:rPr lang="fr-FR" dirty="0"/>
                    <a:t>INSERM</a:t>
                  </a:r>
                </a:p>
              </p:txBody>
            </p:sp>
            <p:sp>
              <p:nvSpPr>
                <p:cNvPr id="85" name="ZoneTexte 29"/>
                <p:cNvSpPr txBox="1">
                  <a:spLocks noChangeArrowheads="1"/>
                </p:cNvSpPr>
                <p:nvPr/>
              </p:nvSpPr>
              <p:spPr bwMode="auto">
                <a:xfrm>
                  <a:off x="4811659" y="5181600"/>
                  <a:ext cx="1125563" cy="246221"/>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INSTITUT PASTEUR</a:t>
                  </a:r>
                </a:p>
              </p:txBody>
            </p:sp>
            <p:sp>
              <p:nvSpPr>
                <p:cNvPr id="86" name="ZoneTexte 30"/>
                <p:cNvSpPr txBox="1">
                  <a:spLocks noChangeArrowheads="1"/>
                </p:cNvSpPr>
                <p:nvPr/>
              </p:nvSpPr>
              <p:spPr bwMode="auto">
                <a:xfrm>
                  <a:off x="6062638" y="5181600"/>
                  <a:ext cx="261943" cy="246221"/>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IRD</a:t>
                  </a:r>
                </a:p>
              </p:txBody>
            </p:sp>
            <p:pic>
              <p:nvPicPr>
                <p:cNvPr id="87" name="Image 18" descr="SymboleRouge.jpg"/>
                <p:cNvPicPr>
                  <a:picLocks noChangeAspect="1"/>
                </p:cNvPicPr>
                <p:nvPr/>
              </p:nvPicPr>
              <p:blipFill>
                <a:blip r:embed="rId3"/>
                <a:srcRect/>
                <a:stretch>
                  <a:fillRect/>
                </a:stretch>
              </p:blipFill>
              <p:spPr bwMode="auto">
                <a:xfrm>
                  <a:off x="2667000" y="5257800"/>
                  <a:ext cx="126337" cy="113767"/>
                </a:xfrm>
                <a:prstGeom prst="rect">
                  <a:avLst/>
                </a:prstGeom>
                <a:noFill/>
                <a:ln w="9525">
                  <a:noFill/>
                  <a:miter lim="800000"/>
                  <a:headEnd/>
                  <a:tailEnd/>
                </a:ln>
              </p:spPr>
            </p:pic>
            <p:pic>
              <p:nvPicPr>
                <p:cNvPr id="88" name="Image 18" descr="SymboleRouge.jpg"/>
                <p:cNvPicPr>
                  <a:picLocks noChangeAspect="1"/>
                </p:cNvPicPr>
                <p:nvPr/>
              </p:nvPicPr>
              <p:blipFill>
                <a:blip r:embed="rId3"/>
                <a:srcRect/>
                <a:stretch>
                  <a:fillRect/>
                </a:stretch>
              </p:blipFill>
              <p:spPr bwMode="auto">
                <a:xfrm>
                  <a:off x="2175930" y="5257800"/>
                  <a:ext cx="126337" cy="113767"/>
                </a:xfrm>
                <a:prstGeom prst="rect">
                  <a:avLst/>
                </a:prstGeom>
                <a:noFill/>
                <a:ln w="9525">
                  <a:noFill/>
                  <a:miter lim="800000"/>
                  <a:headEnd/>
                  <a:tailEnd/>
                </a:ln>
              </p:spPr>
            </p:pic>
            <p:pic>
              <p:nvPicPr>
                <p:cNvPr id="89" name="Image 18" descr="SymboleRouge.jpg"/>
                <p:cNvPicPr>
                  <a:picLocks noChangeAspect="1"/>
                </p:cNvPicPr>
                <p:nvPr/>
              </p:nvPicPr>
              <p:blipFill>
                <a:blip r:embed="rId3"/>
                <a:srcRect/>
                <a:stretch>
                  <a:fillRect/>
                </a:stretch>
              </p:blipFill>
              <p:spPr bwMode="auto">
                <a:xfrm>
                  <a:off x="3107268" y="5257800"/>
                  <a:ext cx="126337" cy="113767"/>
                </a:xfrm>
                <a:prstGeom prst="rect">
                  <a:avLst/>
                </a:prstGeom>
                <a:noFill/>
                <a:ln w="9525">
                  <a:noFill/>
                  <a:miter lim="800000"/>
                  <a:headEnd/>
                  <a:tailEnd/>
                </a:ln>
              </p:spPr>
            </p:pic>
            <p:pic>
              <p:nvPicPr>
                <p:cNvPr id="90" name="Image 18" descr="SymboleRouge.jpg"/>
                <p:cNvPicPr>
                  <a:picLocks noChangeAspect="1"/>
                </p:cNvPicPr>
                <p:nvPr/>
              </p:nvPicPr>
              <p:blipFill>
                <a:blip r:embed="rId3"/>
                <a:srcRect/>
                <a:stretch>
                  <a:fillRect/>
                </a:stretch>
              </p:blipFill>
              <p:spPr bwMode="auto">
                <a:xfrm>
                  <a:off x="3572934" y="5257800"/>
                  <a:ext cx="126337" cy="113767"/>
                </a:xfrm>
                <a:prstGeom prst="rect">
                  <a:avLst/>
                </a:prstGeom>
                <a:noFill/>
                <a:ln w="9525">
                  <a:noFill/>
                  <a:miter lim="800000"/>
                  <a:headEnd/>
                  <a:tailEnd/>
                </a:ln>
              </p:spPr>
            </p:pic>
            <p:pic>
              <p:nvPicPr>
                <p:cNvPr id="91" name="Image 90" descr="SymboleRouge.jpg"/>
                <p:cNvPicPr>
                  <a:picLocks noChangeAspect="1"/>
                </p:cNvPicPr>
                <p:nvPr/>
              </p:nvPicPr>
              <p:blipFill>
                <a:blip r:embed="rId3"/>
                <a:srcRect/>
                <a:stretch>
                  <a:fillRect/>
                </a:stretch>
              </p:blipFill>
              <p:spPr bwMode="auto">
                <a:xfrm>
                  <a:off x="4072464" y="5257800"/>
                  <a:ext cx="126337" cy="113767"/>
                </a:xfrm>
                <a:prstGeom prst="rect">
                  <a:avLst/>
                </a:prstGeom>
                <a:noFill/>
                <a:ln w="9525">
                  <a:noFill/>
                  <a:miter lim="800000"/>
                  <a:headEnd/>
                  <a:tailEnd/>
                </a:ln>
              </p:spPr>
            </p:pic>
            <p:pic>
              <p:nvPicPr>
                <p:cNvPr id="92" name="Image 18" descr="SymboleRouge.jpg"/>
                <p:cNvPicPr>
                  <a:picLocks noChangeAspect="1"/>
                </p:cNvPicPr>
                <p:nvPr/>
              </p:nvPicPr>
              <p:blipFill>
                <a:blip r:embed="rId3"/>
                <a:srcRect/>
                <a:stretch>
                  <a:fillRect/>
                </a:stretch>
              </p:blipFill>
              <p:spPr bwMode="auto">
                <a:xfrm>
                  <a:off x="4686303" y="5257800"/>
                  <a:ext cx="126337" cy="113767"/>
                </a:xfrm>
                <a:prstGeom prst="rect">
                  <a:avLst/>
                </a:prstGeom>
                <a:noFill/>
                <a:ln w="9525">
                  <a:noFill/>
                  <a:miter lim="800000"/>
                  <a:headEnd/>
                  <a:tailEnd/>
                </a:ln>
              </p:spPr>
            </p:pic>
            <p:pic>
              <p:nvPicPr>
                <p:cNvPr id="93" name="Image 18" descr="SymboleRouge.jpg"/>
                <p:cNvPicPr>
                  <a:picLocks noChangeAspect="1"/>
                </p:cNvPicPr>
                <p:nvPr/>
              </p:nvPicPr>
              <p:blipFill>
                <a:blip r:embed="rId3"/>
                <a:srcRect/>
                <a:stretch>
                  <a:fillRect/>
                </a:stretch>
              </p:blipFill>
              <p:spPr bwMode="auto">
                <a:xfrm>
                  <a:off x="5935134" y="5257800"/>
                  <a:ext cx="126337" cy="113767"/>
                </a:xfrm>
                <a:prstGeom prst="rect">
                  <a:avLst/>
                </a:prstGeom>
                <a:noFill/>
                <a:ln w="9525">
                  <a:noFill/>
                  <a:miter lim="800000"/>
                  <a:headEnd/>
                  <a:tailEnd/>
                </a:ln>
              </p:spPr>
            </p:pic>
          </p:grpSp>
          <p:grpSp>
            <p:nvGrpSpPr>
              <p:cNvPr id="57" name="Grouper 93"/>
              <p:cNvGrpSpPr>
                <a:grpSpLocks/>
              </p:cNvGrpSpPr>
              <p:nvPr userDrawn="1"/>
            </p:nvGrpSpPr>
            <p:grpSpPr bwMode="auto">
              <a:xfrm>
                <a:off x="1279525" y="6527800"/>
                <a:ext cx="7623173" cy="246063"/>
                <a:chOff x="1254125" y="6527800"/>
                <a:chExt cx="7623173" cy="246063"/>
              </a:xfrm>
            </p:grpSpPr>
            <p:pic>
              <p:nvPicPr>
                <p:cNvPr id="58" name="Image 18" descr="SymboleRouge.jpg"/>
                <p:cNvPicPr>
                  <a:picLocks noChangeAspect="1"/>
                </p:cNvPicPr>
                <p:nvPr/>
              </p:nvPicPr>
              <p:blipFill>
                <a:blip r:embed="rId3"/>
                <a:srcRect/>
                <a:stretch>
                  <a:fillRect/>
                </a:stretch>
              </p:blipFill>
              <p:spPr bwMode="auto">
                <a:xfrm>
                  <a:off x="1602031" y="6595490"/>
                  <a:ext cx="126349" cy="113694"/>
                </a:xfrm>
                <a:prstGeom prst="rect">
                  <a:avLst/>
                </a:prstGeom>
                <a:noFill/>
                <a:ln w="9525">
                  <a:noFill/>
                  <a:miter lim="800000"/>
                  <a:headEnd/>
                  <a:tailEnd/>
                </a:ln>
              </p:spPr>
            </p:pic>
            <p:sp>
              <p:nvSpPr>
                <p:cNvPr id="59" name="ZoneTexte 40"/>
                <p:cNvSpPr txBox="1">
                  <a:spLocks noChangeArrowheads="1"/>
                </p:cNvSpPr>
                <p:nvPr/>
              </p:nvSpPr>
              <p:spPr bwMode="auto">
                <a:xfrm>
                  <a:off x="1254125" y="6527800"/>
                  <a:ext cx="355600" cy="246063"/>
                </a:xfrm>
                <a:prstGeom prst="rect">
                  <a:avLst/>
                </a:prstGeom>
                <a:noFill/>
                <a:ln w="9525">
                  <a:noFill/>
                  <a:miter lim="800000"/>
                  <a:headEnd/>
                  <a:tailEnd/>
                </a:ln>
              </p:spPr>
              <p:txBody>
                <a:bodyPr wrap="none" lIns="36000" rIns="36000" anchor="ctr">
                  <a:prstTxWarp prst="textNoShape">
                    <a:avLst/>
                  </a:prstTxWarp>
                  <a:spAutoFit/>
                </a:bodyPr>
                <a:lstStyle>
                  <a:defPPr>
                    <a:defRPr lang="fr-FR"/>
                  </a:defPPr>
                  <a:lvl1pPr>
                    <a:defRPr sz="1000">
                      <a:solidFill>
                        <a:schemeClr val="bg1">
                          <a:lumMod val="65000"/>
                        </a:schemeClr>
                      </a:solidFill>
                      <a:latin typeface="Trebuchet MS" charset="0"/>
                      <a:ea typeface="Trebuchet MS" charset="0"/>
                      <a:cs typeface="Trebuchet MS" charset="0"/>
                    </a:defRPr>
                  </a:lvl1pPr>
                </a:lstStyle>
                <a:p>
                  <a:pPr lvl="0"/>
                  <a:r>
                    <a:rPr lang="fr-FR" dirty="0"/>
                    <a:t>ARIIS</a:t>
                  </a:r>
                </a:p>
              </p:txBody>
            </p:sp>
            <p:sp>
              <p:nvSpPr>
                <p:cNvPr id="60" name="ZoneTexte 41"/>
                <p:cNvSpPr txBox="1">
                  <a:spLocks noChangeArrowheads="1"/>
                </p:cNvSpPr>
                <p:nvPr/>
              </p:nvSpPr>
              <p:spPr bwMode="auto">
                <a:xfrm>
                  <a:off x="2244725" y="6527800"/>
                  <a:ext cx="269875" cy="246063"/>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EFS</a:t>
                  </a:r>
                </a:p>
              </p:txBody>
            </p:sp>
            <p:sp>
              <p:nvSpPr>
                <p:cNvPr id="61" name="ZoneTexte 42"/>
                <p:cNvSpPr txBox="1">
                  <a:spLocks noChangeArrowheads="1"/>
                </p:cNvSpPr>
                <p:nvPr/>
              </p:nvSpPr>
              <p:spPr bwMode="auto">
                <a:xfrm>
                  <a:off x="3995737" y="6527800"/>
                  <a:ext cx="431800" cy="246063"/>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INERIS</a:t>
                  </a:r>
                </a:p>
              </p:txBody>
            </p:sp>
            <p:sp>
              <p:nvSpPr>
                <p:cNvPr id="62" name="ZoneTexte 43"/>
                <p:cNvSpPr txBox="1">
                  <a:spLocks noChangeArrowheads="1"/>
                </p:cNvSpPr>
                <p:nvPr/>
              </p:nvSpPr>
              <p:spPr bwMode="auto">
                <a:xfrm>
                  <a:off x="4537074" y="6527800"/>
                  <a:ext cx="968375" cy="246063"/>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INSTITUT CURIE</a:t>
                  </a:r>
                </a:p>
              </p:txBody>
            </p:sp>
            <p:sp>
              <p:nvSpPr>
                <p:cNvPr id="63" name="ZoneTexte 44"/>
                <p:cNvSpPr txBox="1">
                  <a:spLocks noChangeArrowheads="1"/>
                </p:cNvSpPr>
                <p:nvPr/>
              </p:nvSpPr>
              <p:spPr bwMode="auto">
                <a:xfrm>
                  <a:off x="5616574" y="6527800"/>
                  <a:ext cx="1547813" cy="246063"/>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INSTITUT MINES-TELECOM</a:t>
                  </a:r>
                </a:p>
              </p:txBody>
            </p:sp>
            <p:sp>
              <p:nvSpPr>
                <p:cNvPr id="64" name="ZoneTexte 45"/>
                <p:cNvSpPr txBox="1">
                  <a:spLocks noChangeArrowheads="1"/>
                </p:cNvSpPr>
                <p:nvPr/>
              </p:nvSpPr>
              <p:spPr bwMode="auto">
                <a:xfrm>
                  <a:off x="8150223" y="6527800"/>
                  <a:ext cx="727075" cy="246063"/>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kern="1200" dirty="0">
                      <a:solidFill>
                        <a:schemeClr val="bg1">
                          <a:lumMod val="65000"/>
                        </a:schemeClr>
                      </a:solidFill>
                      <a:latin typeface="Trebuchet MS" charset="0"/>
                      <a:ea typeface="Trebuchet MS" charset="0"/>
                      <a:cs typeface="Trebuchet MS" charset="0"/>
                    </a:rPr>
                    <a:t>UNICANCER</a:t>
                  </a:r>
                </a:p>
              </p:txBody>
            </p:sp>
            <p:pic>
              <p:nvPicPr>
                <p:cNvPr id="65" name="Image 64" descr="SymboleRouge.jpg"/>
                <p:cNvPicPr>
                  <a:picLocks noChangeAspect="1"/>
                </p:cNvPicPr>
                <p:nvPr/>
              </p:nvPicPr>
              <p:blipFill>
                <a:blip r:embed="rId3"/>
                <a:srcRect/>
                <a:stretch>
                  <a:fillRect/>
                </a:stretch>
              </p:blipFill>
              <p:spPr bwMode="auto">
                <a:xfrm>
                  <a:off x="4418602" y="6595490"/>
                  <a:ext cx="126349" cy="113694"/>
                </a:xfrm>
                <a:prstGeom prst="rect">
                  <a:avLst/>
                </a:prstGeom>
                <a:noFill/>
                <a:ln w="9525">
                  <a:noFill/>
                  <a:miter lim="800000"/>
                  <a:headEnd/>
                  <a:tailEnd/>
                </a:ln>
              </p:spPr>
            </p:pic>
            <p:pic>
              <p:nvPicPr>
                <p:cNvPr id="66" name="Image 18" descr="SymboleRouge.jpg"/>
                <p:cNvPicPr>
                  <a:picLocks noChangeAspect="1"/>
                </p:cNvPicPr>
                <p:nvPr/>
              </p:nvPicPr>
              <p:blipFill>
                <a:blip r:embed="rId3"/>
                <a:srcRect/>
                <a:stretch>
                  <a:fillRect/>
                </a:stretch>
              </p:blipFill>
              <p:spPr bwMode="auto">
                <a:xfrm>
                  <a:off x="2506515" y="6595490"/>
                  <a:ext cx="126349" cy="113694"/>
                </a:xfrm>
                <a:prstGeom prst="rect">
                  <a:avLst/>
                </a:prstGeom>
                <a:noFill/>
                <a:ln w="9525">
                  <a:noFill/>
                  <a:miter lim="800000"/>
                  <a:headEnd/>
                  <a:tailEnd/>
                </a:ln>
              </p:spPr>
            </p:pic>
            <p:pic>
              <p:nvPicPr>
                <p:cNvPr id="67" name="Image 66" descr="SymboleRouge.jpg"/>
                <p:cNvPicPr>
                  <a:picLocks noChangeAspect="1"/>
                </p:cNvPicPr>
                <p:nvPr/>
              </p:nvPicPr>
              <p:blipFill>
                <a:blip r:embed="rId3"/>
                <a:srcRect/>
                <a:stretch>
                  <a:fillRect/>
                </a:stretch>
              </p:blipFill>
              <p:spPr bwMode="auto">
                <a:xfrm>
                  <a:off x="5498016" y="6595490"/>
                  <a:ext cx="126349" cy="113694"/>
                </a:xfrm>
                <a:prstGeom prst="rect">
                  <a:avLst/>
                </a:prstGeom>
                <a:noFill/>
                <a:ln w="9525">
                  <a:noFill/>
                  <a:miter lim="800000"/>
                  <a:headEnd/>
                  <a:tailEnd/>
                </a:ln>
              </p:spPr>
            </p:pic>
            <p:sp>
              <p:nvSpPr>
                <p:cNvPr id="68" name="ZoneTexte 49"/>
                <p:cNvSpPr txBox="1">
                  <a:spLocks noChangeArrowheads="1"/>
                </p:cNvSpPr>
                <p:nvPr/>
              </p:nvSpPr>
              <p:spPr bwMode="auto">
                <a:xfrm>
                  <a:off x="7273923" y="6527800"/>
                  <a:ext cx="328613" cy="246063"/>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IRBA</a:t>
                  </a:r>
                </a:p>
              </p:txBody>
            </p:sp>
            <p:sp>
              <p:nvSpPr>
                <p:cNvPr id="69" name="ZoneTexte 50"/>
                <p:cNvSpPr txBox="1">
                  <a:spLocks noChangeArrowheads="1"/>
                </p:cNvSpPr>
                <p:nvPr/>
              </p:nvSpPr>
              <p:spPr bwMode="auto">
                <a:xfrm>
                  <a:off x="7713661" y="6527800"/>
                  <a:ext cx="325437" cy="246063"/>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IRSN</a:t>
                  </a:r>
                </a:p>
              </p:txBody>
            </p:sp>
            <p:pic>
              <p:nvPicPr>
                <p:cNvPr id="70" name="Image 18" descr="SymboleRouge.jpg"/>
                <p:cNvPicPr>
                  <a:picLocks noChangeAspect="1"/>
                </p:cNvPicPr>
                <p:nvPr/>
              </p:nvPicPr>
              <p:blipFill>
                <a:blip r:embed="rId3"/>
                <a:srcRect/>
                <a:stretch>
                  <a:fillRect/>
                </a:stretch>
              </p:blipFill>
              <p:spPr bwMode="auto">
                <a:xfrm>
                  <a:off x="7594848" y="6595490"/>
                  <a:ext cx="126349" cy="113694"/>
                </a:xfrm>
                <a:prstGeom prst="rect">
                  <a:avLst/>
                </a:prstGeom>
                <a:noFill/>
                <a:ln w="9525">
                  <a:noFill/>
                  <a:miter lim="800000"/>
                  <a:headEnd/>
                  <a:tailEnd/>
                </a:ln>
              </p:spPr>
            </p:pic>
            <p:pic>
              <p:nvPicPr>
                <p:cNvPr id="71" name="Image 18" descr="SymboleRouge.jpg"/>
                <p:cNvPicPr>
                  <a:picLocks noChangeAspect="1"/>
                </p:cNvPicPr>
                <p:nvPr/>
              </p:nvPicPr>
              <p:blipFill>
                <a:blip r:embed="rId3"/>
                <a:srcRect/>
                <a:stretch>
                  <a:fillRect/>
                </a:stretch>
              </p:blipFill>
              <p:spPr bwMode="auto">
                <a:xfrm>
                  <a:off x="8031434" y="6595490"/>
                  <a:ext cx="126349" cy="113694"/>
                </a:xfrm>
                <a:prstGeom prst="rect">
                  <a:avLst/>
                </a:prstGeom>
                <a:noFill/>
                <a:ln w="9525">
                  <a:noFill/>
                  <a:miter lim="800000"/>
                  <a:headEnd/>
                  <a:tailEnd/>
                </a:ln>
              </p:spPr>
            </p:pic>
            <p:pic>
              <p:nvPicPr>
                <p:cNvPr id="72" name="Image 18" descr="SymboleRouge.jpg"/>
                <p:cNvPicPr>
                  <a:picLocks noChangeAspect="1"/>
                </p:cNvPicPr>
                <p:nvPr/>
              </p:nvPicPr>
              <p:blipFill>
                <a:blip r:embed="rId3"/>
                <a:srcRect/>
                <a:stretch>
                  <a:fillRect/>
                </a:stretch>
              </p:blipFill>
              <p:spPr bwMode="auto">
                <a:xfrm>
                  <a:off x="7155631" y="6595490"/>
                  <a:ext cx="126349" cy="113694"/>
                </a:xfrm>
                <a:prstGeom prst="rect">
                  <a:avLst/>
                </a:prstGeom>
                <a:noFill/>
                <a:ln w="9525">
                  <a:noFill/>
                  <a:miter lim="800000"/>
                  <a:headEnd/>
                  <a:tailEnd/>
                </a:ln>
              </p:spPr>
            </p:pic>
            <p:sp>
              <p:nvSpPr>
                <p:cNvPr id="73" name="ZoneTexte 54"/>
                <p:cNvSpPr txBox="1">
                  <a:spLocks noChangeArrowheads="1"/>
                </p:cNvSpPr>
                <p:nvPr/>
              </p:nvSpPr>
              <p:spPr bwMode="auto">
                <a:xfrm>
                  <a:off x="1720850" y="6527800"/>
                  <a:ext cx="412750" cy="246063"/>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CIRAD</a:t>
                  </a:r>
                </a:p>
              </p:txBody>
            </p:sp>
            <p:pic>
              <p:nvPicPr>
                <p:cNvPr id="74" name="Image 18" descr="SymboleRouge.jpg"/>
                <p:cNvPicPr>
                  <a:picLocks noChangeAspect="1"/>
                </p:cNvPicPr>
                <p:nvPr/>
              </p:nvPicPr>
              <p:blipFill>
                <a:blip r:embed="rId3"/>
                <a:srcRect/>
                <a:stretch>
                  <a:fillRect/>
                </a:stretch>
              </p:blipFill>
              <p:spPr bwMode="auto">
                <a:xfrm>
                  <a:off x="2126102" y="6595490"/>
                  <a:ext cx="126349" cy="113694"/>
                </a:xfrm>
                <a:prstGeom prst="rect">
                  <a:avLst/>
                </a:prstGeom>
                <a:noFill/>
                <a:ln w="9525">
                  <a:noFill/>
                  <a:miter lim="800000"/>
                  <a:headEnd/>
                  <a:tailEnd/>
                </a:ln>
              </p:spPr>
            </p:pic>
            <p:sp>
              <p:nvSpPr>
                <p:cNvPr id="75" name="ZoneTexte 56"/>
                <p:cNvSpPr txBox="1">
                  <a:spLocks noChangeArrowheads="1"/>
                </p:cNvSpPr>
                <p:nvPr/>
              </p:nvSpPr>
              <p:spPr bwMode="auto">
                <a:xfrm>
                  <a:off x="2624138" y="6527800"/>
                  <a:ext cx="1262062" cy="246063"/>
                </a:xfrm>
                <a:prstGeom prst="rect">
                  <a:avLst/>
                </a:prstGeom>
                <a:noFill/>
                <a:ln w="9525">
                  <a:noFill/>
                  <a:miter lim="800000"/>
                  <a:headEnd/>
                  <a:tailEnd/>
                </a:ln>
              </p:spPr>
              <p:txBody>
                <a:bodyPr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FONDATION MERIEUX</a:t>
                  </a:r>
                </a:p>
              </p:txBody>
            </p:sp>
            <p:pic>
              <p:nvPicPr>
                <p:cNvPr id="76" name="Image 18" descr="SymboleRouge.jpg"/>
                <p:cNvPicPr>
                  <a:picLocks noChangeAspect="1"/>
                </p:cNvPicPr>
                <p:nvPr/>
              </p:nvPicPr>
              <p:blipFill>
                <a:blip r:embed="rId3"/>
                <a:srcRect/>
                <a:stretch>
                  <a:fillRect/>
                </a:stretch>
              </p:blipFill>
              <p:spPr bwMode="auto">
                <a:xfrm>
                  <a:off x="3877623" y="6595490"/>
                  <a:ext cx="126349" cy="113694"/>
                </a:xfrm>
                <a:prstGeom prst="rect">
                  <a:avLst/>
                </a:prstGeom>
                <a:noFill/>
                <a:ln w="9525">
                  <a:noFill/>
                  <a:miter lim="800000"/>
                  <a:headEnd/>
                  <a:tailEnd/>
                </a:ln>
              </p:spPr>
            </p:pic>
          </p:grpSp>
        </p:grpSp>
        <p:pic>
          <p:nvPicPr>
            <p:cNvPr id="54" name="Image 53" descr="aviesanSeul.eps"/>
            <p:cNvPicPr>
              <a:picLocks noChangeAspect="1"/>
            </p:cNvPicPr>
            <p:nvPr userDrawn="1"/>
          </p:nvPicPr>
          <p:blipFill>
            <a:blip r:embed="rId4"/>
            <a:srcRect/>
            <a:stretch>
              <a:fillRect/>
            </a:stretch>
          </p:blipFill>
          <p:spPr bwMode="auto">
            <a:xfrm>
              <a:off x="342900" y="6426202"/>
              <a:ext cx="817039" cy="127095"/>
            </a:xfrm>
            <a:prstGeom prst="rect">
              <a:avLst/>
            </a:prstGeom>
            <a:noFill/>
            <a:ln w="9525">
              <a:noFill/>
              <a:miter lim="800000"/>
              <a:headEnd/>
              <a:tailEnd/>
            </a:ln>
          </p:spPr>
        </p:pic>
        <p:cxnSp>
          <p:nvCxnSpPr>
            <p:cNvPr id="55" name="Connecteur droit 54"/>
            <p:cNvCxnSpPr/>
            <p:nvPr userDrawn="1"/>
          </p:nvCxnSpPr>
          <p:spPr bwMode="auto">
            <a:xfrm rot="5400000">
              <a:off x="1108075" y="6580188"/>
              <a:ext cx="258763" cy="1587"/>
            </a:xfrm>
            <a:prstGeom prst="line">
              <a:avLst/>
            </a:prstGeom>
            <a:gradFill rotWithShape="1">
              <a:gsLst>
                <a:gs pos="0">
                  <a:schemeClr val="bg2">
                    <a:gamma/>
                    <a:tint val="26667"/>
                    <a:invGamma/>
                  </a:schemeClr>
                </a:gs>
                <a:gs pos="100000">
                  <a:schemeClr val="bg2">
                    <a:alpha val="14999"/>
                  </a:schemeClr>
                </a:gs>
              </a:gsLst>
              <a:lin ang="5400000" scaled="1"/>
            </a:gradFill>
            <a:ln w="9525" cap="flat" cmpd="sng" algn="ctr">
              <a:solidFill>
                <a:srgbClr val="DA4932"/>
              </a:solidFill>
              <a:prstDash val="solid"/>
              <a:round/>
              <a:headEnd type="none" w="med" len="med"/>
              <a:tailEnd type="none" w="med" len="med"/>
            </a:ln>
            <a:effectLst/>
          </p:spPr>
        </p:cxnSp>
      </p:grpSp>
      <p:sp>
        <p:nvSpPr>
          <p:cNvPr id="47" name="Rectangle 7"/>
          <p:cNvSpPr>
            <a:spLocks noGrp="1" noChangeArrowheads="1"/>
          </p:cNvSpPr>
          <p:nvPr>
            <p:ph type="sldNum" sz="quarter" idx="4"/>
          </p:nvPr>
        </p:nvSpPr>
        <p:spPr bwMode="auto">
          <a:xfrm>
            <a:off x="8610600" y="4495800"/>
            <a:ext cx="533400" cy="3540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a:defRPr lang="en-US" sz="1050" b="1" kern="1200" smtClean="0">
                <a:solidFill>
                  <a:srgbClr val="660066"/>
                </a:solidFill>
                <a:latin typeface="Verdana"/>
                <a:ea typeface="+mn-ea"/>
                <a:cs typeface="Verdana"/>
              </a:defRPr>
            </a:lvl1pPr>
          </a:lstStyle>
          <a:p>
            <a:pPr>
              <a:defRPr/>
            </a:pPr>
            <a:fld id="{A67CDC84-819A-E042-A24B-5E3C38048050}" type="slidenum">
              <a:rPr lang="fr-FR" smtClean="0"/>
              <a:pPr>
                <a:defRPr/>
              </a:pPr>
              <a:t>‹N°›</a:t>
            </a:fld>
            <a:endParaRPr lang="fr-FR" dirty="0"/>
          </a:p>
        </p:txBody>
      </p:sp>
      <p:cxnSp>
        <p:nvCxnSpPr>
          <p:cNvPr id="48" name="Connecteur droit 47"/>
          <p:cNvCxnSpPr/>
          <p:nvPr userDrawn="1"/>
        </p:nvCxnSpPr>
        <p:spPr bwMode="auto">
          <a:xfrm>
            <a:off x="8763000" y="4794250"/>
            <a:ext cx="381000" cy="1588"/>
          </a:xfrm>
          <a:prstGeom prst="line">
            <a:avLst/>
          </a:prstGeom>
          <a:gradFill rotWithShape="1">
            <a:gsLst>
              <a:gs pos="0">
                <a:schemeClr val="bg2">
                  <a:gamma/>
                  <a:tint val="26667"/>
                  <a:invGamma/>
                </a:schemeClr>
              </a:gs>
              <a:gs pos="100000">
                <a:schemeClr val="bg2">
                  <a:alpha val="14999"/>
                </a:schemeClr>
              </a:gs>
            </a:gsLst>
            <a:lin ang="5400000" scaled="1"/>
          </a:gradFill>
          <a:ln w="9525" cap="flat" cmpd="sng" algn="ctr">
            <a:solidFill>
              <a:srgbClr val="660066"/>
            </a:solidFill>
            <a:prstDash val="solid"/>
            <a:round/>
            <a:headEnd type="none" w="med" len="med"/>
            <a:tailEnd type="none" w="med" len="med"/>
          </a:ln>
          <a:effectLst/>
        </p:spPr>
      </p:cxnSp>
      <p:cxnSp>
        <p:nvCxnSpPr>
          <p:cNvPr id="49" name="Connecteur droit 48"/>
          <p:cNvCxnSpPr/>
          <p:nvPr userDrawn="1"/>
        </p:nvCxnSpPr>
        <p:spPr bwMode="auto">
          <a:xfrm>
            <a:off x="8763000" y="4572000"/>
            <a:ext cx="381000" cy="1588"/>
          </a:xfrm>
          <a:prstGeom prst="line">
            <a:avLst/>
          </a:prstGeom>
          <a:gradFill rotWithShape="1">
            <a:gsLst>
              <a:gs pos="0">
                <a:schemeClr val="bg2">
                  <a:gamma/>
                  <a:tint val="26667"/>
                  <a:invGamma/>
                </a:schemeClr>
              </a:gs>
              <a:gs pos="100000">
                <a:schemeClr val="bg2">
                  <a:alpha val="14999"/>
                </a:schemeClr>
              </a:gs>
            </a:gsLst>
            <a:lin ang="5400000" scaled="1"/>
          </a:gradFill>
          <a:ln w="9525" cap="flat" cmpd="sng" algn="ctr">
            <a:solidFill>
              <a:srgbClr val="660066"/>
            </a:solidFill>
            <a:prstDash val="solid"/>
            <a:round/>
            <a:headEnd type="none" w="med" len="med"/>
            <a:tailEnd type="none" w="med" len="med"/>
          </a:ln>
          <a:effectLst/>
        </p:spPr>
      </p:cxnSp>
      <p:sp>
        <p:nvSpPr>
          <p:cNvPr id="3" name="Espace réservé du contenu 2"/>
          <p:cNvSpPr>
            <a:spLocks noGrp="1"/>
          </p:cNvSpPr>
          <p:nvPr>
            <p:ph sz="quarter" idx="10"/>
          </p:nvPr>
        </p:nvSpPr>
        <p:spPr>
          <a:xfrm>
            <a:off x="361728" y="4897624"/>
            <a:ext cx="8401272" cy="763624"/>
          </a:xfrm>
        </p:spPr>
        <p:txBody>
          <a:bodyPr/>
          <a:lstStyle>
            <a:lvl1pPr marL="0" indent="0" algn="ctr">
              <a:buNone/>
              <a:defRPr sz="2400">
                <a:latin typeface="+mn-lt"/>
              </a:defRPr>
            </a:lvl1pPr>
          </a:lstStyle>
          <a:p>
            <a:pPr lvl="0"/>
            <a:r>
              <a:rPr lang="fr-FR" dirty="0"/>
              <a:t>Modifiez les styles du texte du masque</a:t>
            </a:r>
          </a:p>
        </p:txBody>
      </p:sp>
      <p:pic>
        <p:nvPicPr>
          <p:cNvPr id="50" name="Image 49" descr="IdentifiantMultipli.png"/>
          <p:cNvPicPr>
            <a:picLocks noChangeAspect="1"/>
          </p:cNvPicPr>
          <p:nvPr userDrawn="1"/>
        </p:nvPicPr>
        <p:blipFill>
          <a:blip r:embed="rId5"/>
          <a:stretch>
            <a:fillRect/>
          </a:stretch>
        </p:blipFill>
        <p:spPr>
          <a:xfrm>
            <a:off x="76201" y="686336"/>
            <a:ext cx="2241551" cy="532864"/>
          </a:xfrm>
          <a:prstGeom prst="rect">
            <a:avLst/>
          </a:prstGeom>
        </p:spPr>
      </p:pic>
      <p:pic>
        <p:nvPicPr>
          <p:cNvPr id="51" name="Picture 2"/>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107504" y="86102"/>
            <a:ext cx="1057353" cy="5420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108032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Titre et contenu">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8" name="Rectangle 7"/>
          <p:cNvSpPr/>
          <p:nvPr userDrawn="1"/>
        </p:nvSpPr>
        <p:spPr bwMode="auto">
          <a:xfrm>
            <a:off x="0" y="6743892"/>
            <a:ext cx="9144000" cy="114108"/>
          </a:xfrm>
          <a:prstGeom prst="rect">
            <a:avLst/>
          </a:prstGeom>
          <a:solidFill>
            <a:srgbClr val="C3B5CD"/>
          </a:solidFill>
          <a:ln w="9525" cap="flat" cmpd="sng" algn="ctr">
            <a:noFill/>
            <a:prstDash val="solid"/>
            <a:round/>
            <a:headEnd type="none" w="med" len="med"/>
            <a:tailEnd type="none" w="med" len="med"/>
          </a:ln>
          <a:effectLst/>
        </p:spPr>
        <p:txBody>
          <a:bodyPr vert="horz" wrap="none" lIns="0" tIns="180000" rIns="0" bIns="1800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2400" b="0" i="0" u="none" strike="noStrike" cap="none" normalizeH="0" baseline="0">
              <a:ln>
                <a:noFill/>
              </a:ln>
              <a:solidFill>
                <a:schemeClr val="tx1"/>
              </a:solidFill>
              <a:effectLst/>
              <a:latin typeface="Arial" charset="0"/>
            </a:endParaRPr>
          </a:p>
        </p:txBody>
      </p:sp>
      <p:sp>
        <p:nvSpPr>
          <p:cNvPr id="2" name="Titre 1"/>
          <p:cNvSpPr>
            <a:spLocks noGrp="1"/>
          </p:cNvSpPr>
          <p:nvPr>
            <p:ph type="title" hasCustomPrompt="1"/>
          </p:nvPr>
        </p:nvSpPr>
        <p:spPr>
          <a:xfrm>
            <a:off x="587642" y="533401"/>
            <a:ext cx="6575158" cy="1059396"/>
          </a:xfrm>
        </p:spPr>
        <p:txBody>
          <a:bodyPr anchor="t"/>
          <a:lstStyle>
            <a:lvl1pPr>
              <a:defRPr sz="3200" b="1" cap="small" baseline="0">
                <a:solidFill>
                  <a:srgbClr val="660066"/>
                </a:solidFill>
                <a:latin typeface="Arial Black" panose="020B0A04020102020204" pitchFamily="34" charset="0"/>
                <a:cs typeface="Verdana"/>
              </a:defRPr>
            </a:lvl1pPr>
          </a:lstStyle>
          <a:p>
            <a:r>
              <a:rPr lang="fr-FR" dirty="0"/>
              <a:t>Cliquez et modifiez le titre</a:t>
            </a:r>
          </a:p>
        </p:txBody>
      </p:sp>
      <p:sp>
        <p:nvSpPr>
          <p:cNvPr id="5" name="Rectangle 7"/>
          <p:cNvSpPr>
            <a:spLocks noGrp="1" noChangeArrowheads="1"/>
          </p:cNvSpPr>
          <p:nvPr>
            <p:ph type="sldNum" sz="quarter" idx="4"/>
          </p:nvPr>
        </p:nvSpPr>
        <p:spPr bwMode="auto">
          <a:xfrm>
            <a:off x="8532440" y="6446837"/>
            <a:ext cx="611560" cy="3540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a:defRPr sz="1050" b="1">
                <a:solidFill>
                  <a:srgbClr val="660066"/>
                </a:solidFill>
                <a:latin typeface="Verdana"/>
                <a:cs typeface="Verdana"/>
              </a:defRPr>
            </a:lvl1pPr>
          </a:lstStyle>
          <a:p>
            <a:pPr>
              <a:defRPr/>
            </a:pPr>
            <a:fld id="{A67CDC84-819A-E042-A24B-5E3C38048050}" type="slidenum">
              <a:rPr lang="en-US" smtClean="0"/>
              <a:pPr>
                <a:defRPr/>
              </a:pPr>
              <a:t>‹N°›</a:t>
            </a:fld>
            <a:endParaRPr lang="en-US" dirty="0"/>
          </a:p>
        </p:txBody>
      </p:sp>
      <p:cxnSp>
        <p:nvCxnSpPr>
          <p:cNvPr id="6" name="Connecteur droit 5"/>
          <p:cNvCxnSpPr/>
          <p:nvPr userDrawn="1"/>
        </p:nvCxnSpPr>
        <p:spPr bwMode="auto">
          <a:xfrm>
            <a:off x="8763000" y="6745287"/>
            <a:ext cx="381000" cy="1588"/>
          </a:xfrm>
          <a:prstGeom prst="line">
            <a:avLst/>
          </a:prstGeom>
          <a:gradFill rotWithShape="1">
            <a:gsLst>
              <a:gs pos="0">
                <a:schemeClr val="bg2">
                  <a:gamma/>
                  <a:tint val="26667"/>
                  <a:invGamma/>
                </a:schemeClr>
              </a:gs>
              <a:gs pos="100000">
                <a:schemeClr val="bg2">
                  <a:alpha val="14999"/>
                </a:schemeClr>
              </a:gs>
            </a:gsLst>
            <a:lin ang="5400000" scaled="1"/>
          </a:gradFill>
          <a:ln w="9525" cap="flat" cmpd="sng" algn="ctr">
            <a:solidFill>
              <a:srgbClr val="660066"/>
            </a:solidFill>
            <a:prstDash val="solid"/>
            <a:round/>
            <a:headEnd type="none" w="med" len="med"/>
            <a:tailEnd type="none" w="med" len="med"/>
          </a:ln>
          <a:effectLst/>
        </p:spPr>
      </p:cxnSp>
      <p:cxnSp>
        <p:nvCxnSpPr>
          <p:cNvPr id="7" name="Connecteur droit 6"/>
          <p:cNvCxnSpPr/>
          <p:nvPr userDrawn="1"/>
        </p:nvCxnSpPr>
        <p:spPr bwMode="auto">
          <a:xfrm>
            <a:off x="8763000" y="6523037"/>
            <a:ext cx="381000" cy="1588"/>
          </a:xfrm>
          <a:prstGeom prst="line">
            <a:avLst/>
          </a:prstGeom>
          <a:gradFill rotWithShape="1">
            <a:gsLst>
              <a:gs pos="0">
                <a:schemeClr val="bg2">
                  <a:gamma/>
                  <a:tint val="26667"/>
                  <a:invGamma/>
                </a:schemeClr>
              </a:gs>
              <a:gs pos="100000">
                <a:schemeClr val="bg2">
                  <a:alpha val="14999"/>
                </a:schemeClr>
              </a:gs>
            </a:gsLst>
            <a:lin ang="5400000" scaled="1"/>
          </a:gradFill>
          <a:ln w="9525" cap="flat" cmpd="sng" algn="ctr">
            <a:solidFill>
              <a:srgbClr val="660066"/>
            </a:solidFill>
            <a:prstDash val="solid"/>
            <a:round/>
            <a:headEnd type="none" w="med" len="med"/>
            <a:tailEnd type="none" w="med" len="med"/>
          </a:ln>
          <a:effectLst/>
        </p:spPr>
      </p:cxnSp>
      <p:pic>
        <p:nvPicPr>
          <p:cNvPr id="9" name="Image 8" descr="IdentifiantMultipli.png"/>
          <p:cNvPicPr>
            <a:picLocks noChangeAspect="1"/>
          </p:cNvPicPr>
          <p:nvPr userDrawn="1"/>
        </p:nvPicPr>
        <p:blipFill>
          <a:blip r:embed="rId3"/>
          <a:stretch>
            <a:fillRect/>
          </a:stretch>
        </p:blipFill>
        <p:spPr>
          <a:xfrm>
            <a:off x="1219202" y="130546"/>
            <a:ext cx="990599" cy="235487"/>
          </a:xfrm>
          <a:prstGeom prst="rect">
            <a:avLst/>
          </a:prstGeom>
        </p:spPr>
      </p:pic>
      <p:pic>
        <p:nvPicPr>
          <p:cNvPr id="10" name="Picture 2"/>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07504" y="86102"/>
            <a:ext cx="1057353" cy="5420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135756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_Titre et contenu">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8" name="Rectangle 7"/>
          <p:cNvSpPr/>
          <p:nvPr userDrawn="1"/>
        </p:nvSpPr>
        <p:spPr bwMode="auto">
          <a:xfrm>
            <a:off x="0" y="6743892"/>
            <a:ext cx="9144000" cy="114108"/>
          </a:xfrm>
          <a:prstGeom prst="rect">
            <a:avLst/>
          </a:prstGeom>
          <a:solidFill>
            <a:srgbClr val="C3B5CD"/>
          </a:solidFill>
          <a:ln w="9525" cap="flat" cmpd="sng" algn="ctr">
            <a:noFill/>
            <a:prstDash val="solid"/>
            <a:round/>
            <a:headEnd type="none" w="med" len="med"/>
            <a:tailEnd type="none" w="med" len="med"/>
          </a:ln>
          <a:effectLst/>
        </p:spPr>
        <p:txBody>
          <a:bodyPr vert="horz" wrap="none" lIns="0" tIns="180000" rIns="0" bIns="1800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2400" b="0" i="0" u="none" strike="noStrike" cap="none" normalizeH="0" baseline="0">
              <a:ln>
                <a:noFill/>
              </a:ln>
              <a:solidFill>
                <a:schemeClr val="tx1"/>
              </a:solidFill>
              <a:effectLst/>
              <a:latin typeface="Arial" charset="0"/>
            </a:endParaRPr>
          </a:p>
        </p:txBody>
      </p:sp>
      <p:sp>
        <p:nvSpPr>
          <p:cNvPr id="5" name="Rectangle 7"/>
          <p:cNvSpPr>
            <a:spLocks noGrp="1" noChangeArrowheads="1"/>
          </p:cNvSpPr>
          <p:nvPr>
            <p:ph type="sldNum" sz="quarter" idx="4"/>
          </p:nvPr>
        </p:nvSpPr>
        <p:spPr bwMode="auto">
          <a:xfrm>
            <a:off x="8532440" y="6446837"/>
            <a:ext cx="611560" cy="3540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a:defRPr sz="1050" b="1">
                <a:solidFill>
                  <a:srgbClr val="660066"/>
                </a:solidFill>
                <a:latin typeface="Verdana"/>
                <a:cs typeface="Verdana"/>
              </a:defRPr>
            </a:lvl1pPr>
          </a:lstStyle>
          <a:p>
            <a:pPr>
              <a:defRPr/>
            </a:pPr>
            <a:fld id="{A67CDC84-819A-E042-A24B-5E3C38048050}" type="slidenum">
              <a:rPr lang="en-US" smtClean="0"/>
              <a:pPr>
                <a:defRPr/>
              </a:pPr>
              <a:t>‹N°›</a:t>
            </a:fld>
            <a:endParaRPr lang="en-US" dirty="0"/>
          </a:p>
        </p:txBody>
      </p:sp>
      <p:cxnSp>
        <p:nvCxnSpPr>
          <p:cNvPr id="6" name="Connecteur droit 5"/>
          <p:cNvCxnSpPr/>
          <p:nvPr userDrawn="1"/>
        </p:nvCxnSpPr>
        <p:spPr bwMode="auto">
          <a:xfrm>
            <a:off x="8763000" y="6745287"/>
            <a:ext cx="381000" cy="1588"/>
          </a:xfrm>
          <a:prstGeom prst="line">
            <a:avLst/>
          </a:prstGeom>
          <a:gradFill rotWithShape="1">
            <a:gsLst>
              <a:gs pos="0">
                <a:schemeClr val="bg2">
                  <a:gamma/>
                  <a:tint val="26667"/>
                  <a:invGamma/>
                </a:schemeClr>
              </a:gs>
              <a:gs pos="100000">
                <a:schemeClr val="bg2">
                  <a:alpha val="14999"/>
                </a:schemeClr>
              </a:gs>
            </a:gsLst>
            <a:lin ang="5400000" scaled="1"/>
          </a:gradFill>
          <a:ln w="9525" cap="flat" cmpd="sng" algn="ctr">
            <a:solidFill>
              <a:srgbClr val="660066"/>
            </a:solidFill>
            <a:prstDash val="solid"/>
            <a:round/>
            <a:headEnd type="none" w="med" len="med"/>
            <a:tailEnd type="none" w="med" len="med"/>
          </a:ln>
          <a:effectLst/>
        </p:spPr>
      </p:cxnSp>
      <p:cxnSp>
        <p:nvCxnSpPr>
          <p:cNvPr id="7" name="Connecteur droit 6"/>
          <p:cNvCxnSpPr/>
          <p:nvPr userDrawn="1"/>
        </p:nvCxnSpPr>
        <p:spPr bwMode="auto">
          <a:xfrm>
            <a:off x="8763000" y="6523037"/>
            <a:ext cx="381000" cy="1588"/>
          </a:xfrm>
          <a:prstGeom prst="line">
            <a:avLst/>
          </a:prstGeom>
          <a:gradFill rotWithShape="1">
            <a:gsLst>
              <a:gs pos="0">
                <a:schemeClr val="bg2">
                  <a:gamma/>
                  <a:tint val="26667"/>
                  <a:invGamma/>
                </a:schemeClr>
              </a:gs>
              <a:gs pos="100000">
                <a:schemeClr val="bg2">
                  <a:alpha val="14999"/>
                </a:schemeClr>
              </a:gs>
            </a:gsLst>
            <a:lin ang="5400000" scaled="1"/>
          </a:gradFill>
          <a:ln w="9525" cap="flat" cmpd="sng" algn="ctr">
            <a:solidFill>
              <a:srgbClr val="660066"/>
            </a:solidFill>
            <a:prstDash val="solid"/>
            <a:round/>
            <a:headEnd type="none" w="med" len="med"/>
            <a:tailEnd type="none" w="med" len="med"/>
          </a:ln>
          <a:effectLst/>
        </p:spPr>
      </p:cxnSp>
      <p:pic>
        <p:nvPicPr>
          <p:cNvPr id="9" name="Image 8" descr="IdentifiantMultipli.png"/>
          <p:cNvPicPr>
            <a:picLocks noChangeAspect="1"/>
          </p:cNvPicPr>
          <p:nvPr userDrawn="1"/>
        </p:nvPicPr>
        <p:blipFill>
          <a:blip r:embed="rId3"/>
          <a:stretch>
            <a:fillRect/>
          </a:stretch>
        </p:blipFill>
        <p:spPr>
          <a:xfrm>
            <a:off x="1219202" y="130546"/>
            <a:ext cx="990599" cy="235487"/>
          </a:xfrm>
          <a:prstGeom prst="rect">
            <a:avLst/>
          </a:prstGeom>
        </p:spPr>
      </p:pic>
      <p:pic>
        <p:nvPicPr>
          <p:cNvPr id="10" name="Picture 2"/>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07504" y="86102"/>
            <a:ext cx="1057353" cy="5420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3163039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Titre et contenu">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8" name="Rectangle 7"/>
          <p:cNvSpPr/>
          <p:nvPr userDrawn="1"/>
        </p:nvSpPr>
        <p:spPr bwMode="auto">
          <a:xfrm>
            <a:off x="0" y="6743892"/>
            <a:ext cx="9144000" cy="114108"/>
          </a:xfrm>
          <a:prstGeom prst="rect">
            <a:avLst/>
          </a:prstGeom>
          <a:solidFill>
            <a:srgbClr val="C3B5CD"/>
          </a:solidFill>
          <a:ln w="9525" cap="flat" cmpd="sng" algn="ctr">
            <a:noFill/>
            <a:prstDash val="solid"/>
            <a:round/>
            <a:headEnd type="none" w="med" len="med"/>
            <a:tailEnd type="none" w="med" len="med"/>
          </a:ln>
          <a:effectLst/>
        </p:spPr>
        <p:txBody>
          <a:bodyPr vert="horz" wrap="none" lIns="0" tIns="180000" rIns="0" bIns="1800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2400" b="0" i="0" u="none" strike="noStrike" cap="none" normalizeH="0" baseline="0">
              <a:ln>
                <a:noFill/>
              </a:ln>
              <a:solidFill>
                <a:schemeClr val="tx1"/>
              </a:solidFill>
              <a:effectLst/>
              <a:latin typeface="Arial" charset="0"/>
            </a:endParaRPr>
          </a:p>
        </p:txBody>
      </p:sp>
      <p:sp>
        <p:nvSpPr>
          <p:cNvPr id="2" name="Titre 1"/>
          <p:cNvSpPr>
            <a:spLocks noGrp="1"/>
          </p:cNvSpPr>
          <p:nvPr>
            <p:ph type="title"/>
          </p:nvPr>
        </p:nvSpPr>
        <p:spPr>
          <a:xfrm>
            <a:off x="609600" y="533401"/>
            <a:ext cx="7924800" cy="807368"/>
          </a:xfrm>
        </p:spPr>
        <p:txBody>
          <a:bodyPr anchor="t"/>
          <a:lstStyle>
            <a:lvl1pPr>
              <a:defRPr sz="3200" b="1" cap="small" baseline="0">
                <a:solidFill>
                  <a:srgbClr val="EA641B"/>
                </a:solidFill>
                <a:latin typeface="Arial Black" panose="020B0A04020102020204" pitchFamily="34" charset="0"/>
                <a:cs typeface="Arial" panose="020B0604020202020204" pitchFamily="34" charset="0"/>
              </a:defRPr>
            </a:lvl1pPr>
          </a:lstStyle>
          <a:p>
            <a:r>
              <a:rPr lang="fr-FR" dirty="0"/>
              <a:t>Modifiez le style du titre</a:t>
            </a:r>
          </a:p>
        </p:txBody>
      </p:sp>
      <p:sp>
        <p:nvSpPr>
          <p:cNvPr id="5" name="Rectangle 7"/>
          <p:cNvSpPr>
            <a:spLocks noGrp="1" noChangeArrowheads="1"/>
          </p:cNvSpPr>
          <p:nvPr>
            <p:ph type="sldNum" sz="quarter" idx="4"/>
          </p:nvPr>
        </p:nvSpPr>
        <p:spPr bwMode="auto">
          <a:xfrm>
            <a:off x="8604448" y="6446837"/>
            <a:ext cx="539552" cy="3540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a:defRPr lang="en-US" sz="1050" b="1" kern="1200" smtClean="0">
                <a:solidFill>
                  <a:srgbClr val="660066"/>
                </a:solidFill>
                <a:latin typeface="Verdana"/>
                <a:ea typeface="+mn-ea"/>
                <a:cs typeface="Verdana"/>
              </a:defRPr>
            </a:lvl1pPr>
          </a:lstStyle>
          <a:p>
            <a:pPr>
              <a:defRPr/>
            </a:pPr>
            <a:fld id="{A67CDC84-819A-E042-A24B-5E3C38048050}" type="slidenum">
              <a:rPr lang="fr-FR" smtClean="0"/>
              <a:pPr>
                <a:defRPr/>
              </a:pPr>
              <a:t>‹N°›</a:t>
            </a:fld>
            <a:endParaRPr lang="fr-FR" dirty="0"/>
          </a:p>
        </p:txBody>
      </p:sp>
      <p:cxnSp>
        <p:nvCxnSpPr>
          <p:cNvPr id="6" name="Connecteur droit 5"/>
          <p:cNvCxnSpPr/>
          <p:nvPr userDrawn="1"/>
        </p:nvCxnSpPr>
        <p:spPr bwMode="auto">
          <a:xfrm>
            <a:off x="8763000" y="6745287"/>
            <a:ext cx="381000" cy="1588"/>
          </a:xfrm>
          <a:prstGeom prst="line">
            <a:avLst/>
          </a:prstGeom>
          <a:gradFill rotWithShape="1">
            <a:gsLst>
              <a:gs pos="0">
                <a:schemeClr val="bg2">
                  <a:gamma/>
                  <a:tint val="26667"/>
                  <a:invGamma/>
                </a:schemeClr>
              </a:gs>
              <a:gs pos="100000">
                <a:schemeClr val="bg2">
                  <a:alpha val="14999"/>
                </a:schemeClr>
              </a:gs>
            </a:gsLst>
            <a:lin ang="5400000" scaled="1"/>
          </a:gradFill>
          <a:ln w="9525" cap="flat" cmpd="sng" algn="ctr">
            <a:solidFill>
              <a:srgbClr val="660066"/>
            </a:solidFill>
            <a:prstDash val="solid"/>
            <a:round/>
            <a:headEnd type="none" w="med" len="med"/>
            <a:tailEnd type="none" w="med" len="med"/>
          </a:ln>
          <a:effectLst/>
        </p:spPr>
      </p:cxnSp>
      <p:cxnSp>
        <p:nvCxnSpPr>
          <p:cNvPr id="7" name="Connecteur droit 6"/>
          <p:cNvCxnSpPr/>
          <p:nvPr userDrawn="1"/>
        </p:nvCxnSpPr>
        <p:spPr bwMode="auto">
          <a:xfrm>
            <a:off x="8763000" y="6523037"/>
            <a:ext cx="381000" cy="1588"/>
          </a:xfrm>
          <a:prstGeom prst="line">
            <a:avLst/>
          </a:prstGeom>
          <a:gradFill rotWithShape="1">
            <a:gsLst>
              <a:gs pos="0">
                <a:schemeClr val="bg2">
                  <a:gamma/>
                  <a:tint val="26667"/>
                  <a:invGamma/>
                </a:schemeClr>
              </a:gs>
              <a:gs pos="100000">
                <a:schemeClr val="bg2">
                  <a:alpha val="14999"/>
                </a:schemeClr>
              </a:gs>
            </a:gsLst>
            <a:lin ang="5400000" scaled="1"/>
          </a:gradFill>
          <a:ln w="9525" cap="flat" cmpd="sng" algn="ctr">
            <a:solidFill>
              <a:srgbClr val="660066"/>
            </a:solidFill>
            <a:prstDash val="solid"/>
            <a:round/>
            <a:headEnd type="none" w="med" len="med"/>
            <a:tailEnd type="none" w="med" len="med"/>
          </a:ln>
          <a:effectLst/>
        </p:spPr>
      </p:cxnSp>
      <p:pic>
        <p:nvPicPr>
          <p:cNvPr id="9" name="Image 8" descr="IdentifiantMultipli.png"/>
          <p:cNvPicPr>
            <a:picLocks noChangeAspect="1"/>
          </p:cNvPicPr>
          <p:nvPr userDrawn="1"/>
        </p:nvPicPr>
        <p:blipFill>
          <a:blip r:embed="rId3"/>
          <a:stretch>
            <a:fillRect/>
          </a:stretch>
        </p:blipFill>
        <p:spPr>
          <a:xfrm>
            <a:off x="1219202" y="130546"/>
            <a:ext cx="990599" cy="235487"/>
          </a:xfrm>
          <a:prstGeom prst="rect">
            <a:avLst/>
          </a:prstGeom>
        </p:spPr>
      </p:pic>
      <p:pic>
        <p:nvPicPr>
          <p:cNvPr id="10" name="Picture 2"/>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07504" y="86102"/>
            <a:ext cx="1057353" cy="5420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985569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En-tête de section">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43" name="Rectangle 2"/>
          <p:cNvSpPr>
            <a:spLocks noGrp="1" noChangeArrowheads="1"/>
          </p:cNvSpPr>
          <p:nvPr>
            <p:ph type="title"/>
          </p:nvPr>
        </p:nvSpPr>
        <p:spPr>
          <a:xfrm>
            <a:off x="1752600" y="110065"/>
            <a:ext cx="7162800" cy="792163"/>
          </a:xfrm>
        </p:spPr>
        <p:txBody>
          <a:bodyPr/>
          <a:lstStyle>
            <a:lvl1pPr>
              <a:defRPr sz="3200" b="1" cap="small" baseline="0">
                <a:solidFill>
                  <a:srgbClr val="660066"/>
                </a:solidFill>
                <a:latin typeface="Arial Black" panose="020B0A04020102020204" pitchFamily="34" charset="0"/>
                <a:cs typeface="Verdana"/>
              </a:defRPr>
            </a:lvl1pPr>
          </a:lstStyle>
          <a:p>
            <a:r>
              <a:rPr lang="fr-FR"/>
              <a:t>Modifiez le style du titre</a:t>
            </a:r>
            <a:endParaRPr lang="en-US" dirty="0"/>
          </a:p>
        </p:txBody>
      </p:sp>
      <p:sp>
        <p:nvSpPr>
          <p:cNvPr id="5" name="Rectangle 7"/>
          <p:cNvSpPr>
            <a:spLocks noGrp="1" noChangeArrowheads="1"/>
          </p:cNvSpPr>
          <p:nvPr>
            <p:ph type="sldNum" sz="quarter" idx="4"/>
          </p:nvPr>
        </p:nvSpPr>
        <p:spPr bwMode="auto">
          <a:xfrm>
            <a:off x="8568444" y="6446837"/>
            <a:ext cx="575556" cy="3540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defRPr lang="en-US" sz="1050" b="1" smtClean="0">
                <a:solidFill>
                  <a:srgbClr val="660066"/>
                </a:solidFill>
                <a:latin typeface="Verdana"/>
                <a:cs typeface="Verdana"/>
              </a:defRPr>
            </a:lvl1pPr>
          </a:lstStyle>
          <a:p>
            <a:pPr algn="r"/>
            <a:fld id="{A67CDC84-819A-E042-A24B-5E3C38048050}" type="slidenum">
              <a:rPr lang="fr-FR" smtClean="0"/>
              <a:pPr algn="r"/>
              <a:t>‹N°›</a:t>
            </a:fld>
            <a:endParaRPr lang="fr-FR" dirty="0"/>
          </a:p>
        </p:txBody>
      </p:sp>
      <p:cxnSp>
        <p:nvCxnSpPr>
          <p:cNvPr id="6" name="Connecteur droit 5"/>
          <p:cNvCxnSpPr/>
          <p:nvPr userDrawn="1"/>
        </p:nvCxnSpPr>
        <p:spPr bwMode="auto">
          <a:xfrm>
            <a:off x="8763000" y="6745287"/>
            <a:ext cx="381000" cy="1588"/>
          </a:xfrm>
          <a:prstGeom prst="line">
            <a:avLst/>
          </a:prstGeom>
          <a:gradFill rotWithShape="1">
            <a:gsLst>
              <a:gs pos="0">
                <a:schemeClr val="bg2">
                  <a:gamma/>
                  <a:tint val="26667"/>
                  <a:invGamma/>
                </a:schemeClr>
              </a:gs>
              <a:gs pos="100000">
                <a:schemeClr val="bg2">
                  <a:alpha val="14999"/>
                </a:schemeClr>
              </a:gs>
            </a:gsLst>
            <a:lin ang="5400000" scaled="1"/>
          </a:gradFill>
          <a:ln w="9525" cap="flat" cmpd="sng" algn="ctr">
            <a:solidFill>
              <a:srgbClr val="660066"/>
            </a:solidFill>
            <a:prstDash val="solid"/>
            <a:round/>
            <a:headEnd type="none" w="med" len="med"/>
            <a:tailEnd type="none" w="med" len="med"/>
          </a:ln>
          <a:effectLst/>
        </p:spPr>
      </p:cxnSp>
      <p:cxnSp>
        <p:nvCxnSpPr>
          <p:cNvPr id="7" name="Connecteur droit 6"/>
          <p:cNvCxnSpPr/>
          <p:nvPr userDrawn="1"/>
        </p:nvCxnSpPr>
        <p:spPr bwMode="auto">
          <a:xfrm>
            <a:off x="8763000" y="6523037"/>
            <a:ext cx="381000" cy="1588"/>
          </a:xfrm>
          <a:prstGeom prst="line">
            <a:avLst/>
          </a:prstGeom>
          <a:gradFill rotWithShape="1">
            <a:gsLst>
              <a:gs pos="0">
                <a:schemeClr val="bg2">
                  <a:gamma/>
                  <a:tint val="26667"/>
                  <a:invGamma/>
                </a:schemeClr>
              </a:gs>
              <a:gs pos="100000">
                <a:schemeClr val="bg2">
                  <a:alpha val="14999"/>
                </a:schemeClr>
              </a:gs>
            </a:gsLst>
            <a:lin ang="5400000" scaled="1"/>
          </a:gradFill>
          <a:ln w="9525" cap="flat" cmpd="sng" algn="ctr">
            <a:solidFill>
              <a:srgbClr val="660066"/>
            </a:solidFill>
            <a:prstDash val="solid"/>
            <a:round/>
            <a:headEnd type="none" w="med" len="med"/>
            <a:tailEnd type="none" w="med" len="med"/>
          </a:ln>
          <a:effectLst/>
        </p:spPr>
      </p:cxnSp>
      <p:pic>
        <p:nvPicPr>
          <p:cNvPr id="8" name="Image 7" descr="IdentifiantMultipli.png"/>
          <p:cNvPicPr>
            <a:picLocks noChangeAspect="1"/>
          </p:cNvPicPr>
          <p:nvPr userDrawn="1"/>
        </p:nvPicPr>
        <p:blipFill>
          <a:blip r:embed="rId3"/>
          <a:stretch>
            <a:fillRect/>
          </a:stretch>
        </p:blipFill>
        <p:spPr>
          <a:xfrm rot="16200000">
            <a:off x="-236523" y="1103328"/>
            <a:ext cx="1295400" cy="307945"/>
          </a:xfrm>
          <a:prstGeom prst="rect">
            <a:avLst/>
          </a:prstGeom>
        </p:spPr>
      </p:pic>
      <p:pic>
        <p:nvPicPr>
          <p:cNvPr id="10" name="Picture 2"/>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251520" y="28952"/>
            <a:ext cx="1057353" cy="5420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467821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endParaRPr lang="fr-FR"/>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74A8A302-4479-4582-AFC4-53DB3AB68DF4}" type="slidenum">
              <a:rPr lang="fr-FR" smtClean="0"/>
              <a:pPr/>
              <a:t>‹N°›</a:t>
            </a:fld>
            <a:endParaRPr lang="fr-FR"/>
          </a:p>
        </p:txBody>
      </p:sp>
      <p:pic>
        <p:nvPicPr>
          <p:cNvPr id="7" name="Picture 2"/>
          <p:cNvPicPr>
            <a:picLocks noChangeAspect="1" noChangeArrowheads="1"/>
          </p:cNvPicPr>
          <p:nvPr userDrawn="1"/>
        </p:nvPicPr>
        <p:blipFill>
          <a:blip r:embed="rId2" cstate="screen">
            <a:extLst>
              <a:ext uri="{28A0092B-C50C-407E-A947-70E740481C1C}">
                <a14:useLocalDpi xmlns:a14="http://schemas.microsoft.com/office/drawing/2010/main" val="0"/>
              </a:ext>
            </a:extLst>
          </a:blip>
          <a:srcRect/>
          <a:stretch>
            <a:fillRect/>
          </a:stretch>
        </p:blipFill>
        <p:spPr bwMode="auto">
          <a:xfrm>
            <a:off x="3707904" y="6309320"/>
            <a:ext cx="1478757" cy="46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413563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Pr>
        <a:solidFill>
          <a:srgbClr val="D2533C"/>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solidFill>
                  <a:schemeClr val="tx1"/>
                </a:solidFill>
              </a:defRPr>
            </a:lvl1pPr>
          </a:lstStyle>
          <a:p>
            <a:r>
              <a:rPr lang="fr-FR" dirty="0"/>
              <a:t>Modifiez le style du titre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4A8A302-4479-4582-AFC4-53DB3AB68DF4}" type="slidenum">
              <a:rPr lang="fr-FR" smtClean="0"/>
              <a:pPr/>
              <a:t>‹N°›</a:t>
            </a:fld>
            <a:endParaRPr lang="fr-FR"/>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Picture 2"/>
          <p:cNvPicPr>
            <a:picLocks noChangeAspect="1" noChangeArrowheads="1"/>
          </p:cNvPicPr>
          <p:nvPr userDrawn="1"/>
        </p:nvPicPr>
        <p:blipFill>
          <a:blip r:embed="rId2" cstate="screen">
            <a:extLst>
              <a:ext uri="{28A0092B-C50C-407E-A947-70E740481C1C}">
                <a14:useLocalDpi xmlns:a14="http://schemas.microsoft.com/office/drawing/2010/main" val="0"/>
              </a:ext>
            </a:extLst>
          </a:blip>
          <a:srcRect/>
          <a:stretch>
            <a:fillRect/>
          </a:stretch>
        </p:blipFill>
        <p:spPr bwMode="auto">
          <a:xfrm>
            <a:off x="3707904" y="6309320"/>
            <a:ext cx="1478757" cy="46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9525959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74A8A302-4479-4582-AFC4-53DB3AB68DF4}" type="slidenum">
              <a:rPr lang="fr-FR" smtClean="0"/>
              <a:pPr/>
              <a:t>‹N°›</a:t>
            </a:fld>
            <a:endParaRPr lang="fr-FR"/>
          </a:p>
        </p:txBody>
      </p:sp>
      <p:pic>
        <p:nvPicPr>
          <p:cNvPr id="8" name="Picture 2"/>
          <p:cNvPicPr>
            <a:picLocks noChangeAspect="1" noChangeArrowheads="1"/>
          </p:cNvPicPr>
          <p:nvPr userDrawn="1"/>
        </p:nvPicPr>
        <p:blipFill>
          <a:blip r:embed="rId2" cstate="screen">
            <a:extLst>
              <a:ext uri="{28A0092B-C50C-407E-A947-70E740481C1C}">
                <a14:useLocalDpi xmlns:a14="http://schemas.microsoft.com/office/drawing/2010/main" val="0"/>
              </a:ext>
            </a:extLst>
          </a:blip>
          <a:srcRect/>
          <a:stretch>
            <a:fillRect/>
          </a:stretch>
        </p:blipFill>
        <p:spPr bwMode="auto">
          <a:xfrm>
            <a:off x="3707904" y="6309320"/>
            <a:ext cx="1478757" cy="46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257821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74A8A302-4479-4582-AFC4-53DB3AB68DF4}" type="slidenum">
              <a:rPr lang="fr-FR" smtClean="0"/>
              <a:pPr/>
              <a:t>‹N°›</a:t>
            </a:fld>
            <a:endParaRPr lang="fr-FR"/>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pic>
        <p:nvPicPr>
          <p:cNvPr id="12" name="Picture 2"/>
          <p:cNvPicPr>
            <a:picLocks noChangeAspect="1" noChangeArrowheads="1"/>
          </p:cNvPicPr>
          <p:nvPr userDrawn="1"/>
        </p:nvPicPr>
        <p:blipFill>
          <a:blip r:embed="rId2" cstate="screen">
            <a:extLst>
              <a:ext uri="{28A0092B-C50C-407E-A947-70E740481C1C}">
                <a14:useLocalDpi xmlns:a14="http://schemas.microsoft.com/office/drawing/2010/main" val="0"/>
              </a:ext>
            </a:extLst>
          </a:blip>
          <a:srcRect/>
          <a:stretch>
            <a:fillRect/>
          </a:stretch>
        </p:blipFill>
        <p:spPr bwMode="auto">
          <a:xfrm>
            <a:off x="3707904" y="6309320"/>
            <a:ext cx="1478757" cy="46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980906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Date Placeholder 2"/>
          <p:cNvSpPr>
            <a:spLocks noGrp="1"/>
          </p:cNvSpPr>
          <p:nvPr>
            <p:ph type="dt" sz="half" idx="10"/>
          </p:nvPr>
        </p:nvSpPr>
        <p:spPr/>
        <p:txBody>
          <a:bodyPr/>
          <a:lstStyle/>
          <a:p>
            <a:endParaRPr lang="fr-FR"/>
          </a:p>
        </p:txBody>
      </p:sp>
      <p:sp>
        <p:nvSpPr>
          <p:cNvPr id="4" name="Footer Placeholder 3"/>
          <p:cNvSpPr>
            <a:spLocks noGrp="1"/>
          </p:cNvSpPr>
          <p:nvPr>
            <p:ph type="ftr" sz="quarter" idx="11"/>
          </p:nvPr>
        </p:nvSpPr>
        <p:spPr/>
        <p:txBody>
          <a:bodyPr/>
          <a:lstStyle/>
          <a:p>
            <a:endParaRPr lang="fr-FR" dirty="0"/>
          </a:p>
        </p:txBody>
      </p:sp>
      <p:sp>
        <p:nvSpPr>
          <p:cNvPr id="5" name="Slide Number Placeholder 4"/>
          <p:cNvSpPr>
            <a:spLocks noGrp="1"/>
          </p:cNvSpPr>
          <p:nvPr>
            <p:ph type="sldNum" sz="quarter" idx="12"/>
          </p:nvPr>
        </p:nvSpPr>
        <p:spPr/>
        <p:txBody>
          <a:bodyPr/>
          <a:lstStyle/>
          <a:p>
            <a:fld id="{74A8A302-4479-4582-AFC4-53DB3AB68DF4}" type="slidenum">
              <a:rPr lang="fr-FR" smtClean="0"/>
              <a:pPr/>
              <a:t>‹N°›</a:t>
            </a:fld>
            <a:endParaRPr lang="fr-FR"/>
          </a:p>
        </p:txBody>
      </p:sp>
      <p:pic>
        <p:nvPicPr>
          <p:cNvPr id="6" name="Picture 2"/>
          <p:cNvPicPr>
            <a:picLocks noChangeAspect="1" noChangeArrowheads="1"/>
          </p:cNvPicPr>
          <p:nvPr userDrawn="1"/>
        </p:nvPicPr>
        <p:blipFill>
          <a:blip r:embed="rId2" cstate="screen">
            <a:extLst>
              <a:ext uri="{28A0092B-C50C-407E-A947-70E740481C1C}">
                <a14:useLocalDpi xmlns:a14="http://schemas.microsoft.com/office/drawing/2010/main" val="0"/>
              </a:ext>
            </a:extLst>
          </a:blip>
          <a:srcRect/>
          <a:stretch>
            <a:fillRect/>
          </a:stretch>
        </p:blipFill>
        <p:spPr bwMode="auto">
          <a:xfrm>
            <a:off x="3707904" y="6309320"/>
            <a:ext cx="1478757" cy="46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21501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Diapositive de titre">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hasCustomPrompt="1"/>
          </p:nvPr>
        </p:nvSpPr>
        <p:spPr>
          <a:xfrm>
            <a:off x="3200400" y="0"/>
            <a:ext cx="5791200" cy="2286000"/>
          </a:xfrm>
        </p:spPr>
        <p:txBody>
          <a:bodyPr lIns="0" rIns="0" anchor="ctr"/>
          <a:lstStyle>
            <a:lvl1pPr>
              <a:defRPr sz="4000" b="1" cap="small" baseline="0">
                <a:solidFill>
                  <a:srgbClr val="660066"/>
                </a:solidFill>
                <a:latin typeface="Arial Black" panose="020B0A04020102020204" pitchFamily="34" charset="0"/>
                <a:cs typeface="Verdana"/>
              </a:defRPr>
            </a:lvl1pPr>
          </a:lstStyle>
          <a:p>
            <a:r>
              <a:rPr lang="fr-FR" dirty="0"/>
              <a:t>MODIFIEZ LE STYLE DU TITRE</a:t>
            </a:r>
            <a:endParaRPr lang="en-US" dirty="0"/>
          </a:p>
        </p:txBody>
      </p:sp>
      <p:sp>
        <p:nvSpPr>
          <p:cNvPr id="3075" name="Rectangle 3"/>
          <p:cNvSpPr>
            <a:spLocks noGrp="1" noChangeArrowheads="1"/>
          </p:cNvSpPr>
          <p:nvPr>
            <p:ph type="subTitle" idx="1"/>
          </p:nvPr>
        </p:nvSpPr>
        <p:spPr>
          <a:xfrm>
            <a:off x="4572000" y="2438400"/>
            <a:ext cx="4419600" cy="990600"/>
          </a:xfrm>
        </p:spPr>
        <p:txBody>
          <a:bodyPr lIns="0" rIns="0" anchor="ctr"/>
          <a:lstStyle>
            <a:lvl1pPr marL="0" indent="0">
              <a:buFontTx/>
              <a:buNone/>
              <a:defRPr sz="1800">
                <a:solidFill>
                  <a:schemeClr val="tx1">
                    <a:lumMod val="75000"/>
                  </a:schemeClr>
                </a:solidFill>
                <a:latin typeface="Arial"/>
                <a:cs typeface="Arial"/>
              </a:defRPr>
            </a:lvl1pPr>
          </a:lstStyle>
          <a:p>
            <a:r>
              <a:rPr lang="fr-FR"/>
              <a:t>Modifiez le style des sous-titres du masque</a:t>
            </a:r>
            <a:endParaRPr lang="en-US" dirty="0"/>
          </a:p>
        </p:txBody>
      </p:sp>
      <p:grpSp>
        <p:nvGrpSpPr>
          <p:cNvPr id="6" name="Grouper 95"/>
          <p:cNvGrpSpPr>
            <a:grpSpLocks/>
          </p:cNvGrpSpPr>
          <p:nvPr userDrawn="1"/>
        </p:nvGrpSpPr>
        <p:grpSpPr bwMode="auto">
          <a:xfrm>
            <a:off x="342900" y="6375400"/>
            <a:ext cx="8559800" cy="398463"/>
            <a:chOff x="342900" y="6375400"/>
            <a:chExt cx="8559798" cy="398463"/>
          </a:xfrm>
        </p:grpSpPr>
        <p:grpSp>
          <p:nvGrpSpPr>
            <p:cNvPr id="7" name="Grouper 94"/>
            <p:cNvGrpSpPr>
              <a:grpSpLocks/>
            </p:cNvGrpSpPr>
            <p:nvPr userDrawn="1"/>
          </p:nvGrpSpPr>
          <p:grpSpPr bwMode="auto">
            <a:xfrm>
              <a:off x="1254125" y="6375400"/>
              <a:ext cx="7648573" cy="398463"/>
              <a:chOff x="1254125" y="6375400"/>
              <a:chExt cx="7648573" cy="398463"/>
            </a:xfrm>
          </p:grpSpPr>
          <p:grpSp>
            <p:nvGrpSpPr>
              <p:cNvPr id="10" name="Grouper 20"/>
              <p:cNvGrpSpPr>
                <a:grpSpLocks/>
              </p:cNvGrpSpPr>
              <p:nvPr userDrawn="1"/>
            </p:nvGrpSpPr>
            <p:grpSpPr bwMode="auto">
              <a:xfrm>
                <a:off x="1254125" y="6375400"/>
                <a:ext cx="4972049" cy="246063"/>
                <a:chOff x="1352417" y="5181600"/>
                <a:chExt cx="4972164" cy="246221"/>
              </a:xfrm>
            </p:grpSpPr>
            <p:pic>
              <p:nvPicPr>
                <p:cNvPr id="31" name="Image 18" descr="SymboleRouge.jpg"/>
                <p:cNvPicPr>
                  <a:picLocks noChangeAspect="1"/>
                </p:cNvPicPr>
                <p:nvPr/>
              </p:nvPicPr>
              <p:blipFill>
                <a:blip r:embed="rId3"/>
                <a:srcRect/>
                <a:stretch>
                  <a:fillRect/>
                </a:stretch>
              </p:blipFill>
              <p:spPr bwMode="auto">
                <a:xfrm>
                  <a:off x="1661807" y="5249333"/>
                  <a:ext cx="126337" cy="113767"/>
                </a:xfrm>
                <a:prstGeom prst="rect">
                  <a:avLst/>
                </a:prstGeom>
                <a:noFill/>
                <a:ln w="9525">
                  <a:noFill/>
                  <a:miter lim="800000"/>
                  <a:headEnd/>
                  <a:tailEnd/>
                </a:ln>
              </p:spPr>
            </p:pic>
            <p:sp>
              <p:nvSpPr>
                <p:cNvPr id="32" name="ZoneTexte 22"/>
                <p:cNvSpPr txBox="1">
                  <a:spLocks noChangeArrowheads="1"/>
                </p:cNvSpPr>
                <p:nvPr/>
              </p:nvSpPr>
              <p:spPr bwMode="auto">
                <a:xfrm>
                  <a:off x="1352417" y="5181600"/>
                  <a:ext cx="309570" cy="246221"/>
                </a:xfrm>
                <a:prstGeom prst="rect">
                  <a:avLst/>
                </a:prstGeom>
                <a:noFill/>
                <a:ln w="9525">
                  <a:noFill/>
                  <a:miter lim="800000"/>
                  <a:headEnd/>
                  <a:tailEnd/>
                </a:ln>
              </p:spPr>
              <p:txBody>
                <a:bodyPr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CEA</a:t>
                  </a:r>
                </a:p>
              </p:txBody>
            </p:sp>
            <p:sp>
              <p:nvSpPr>
                <p:cNvPr id="33" name="ZoneTexte 23"/>
                <p:cNvSpPr txBox="1">
                  <a:spLocks noChangeArrowheads="1"/>
                </p:cNvSpPr>
                <p:nvPr/>
              </p:nvSpPr>
              <p:spPr bwMode="auto">
                <a:xfrm>
                  <a:off x="1787402" y="5181600"/>
                  <a:ext cx="392122" cy="246221"/>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CHRU</a:t>
                  </a:r>
                </a:p>
              </p:txBody>
            </p:sp>
            <p:sp>
              <p:nvSpPr>
                <p:cNvPr id="34" name="ZoneTexte 24"/>
                <p:cNvSpPr txBox="1">
                  <a:spLocks noChangeArrowheads="1"/>
                </p:cNvSpPr>
                <p:nvPr/>
              </p:nvSpPr>
              <p:spPr bwMode="auto">
                <a:xfrm>
                  <a:off x="2304939" y="5181600"/>
                  <a:ext cx="366721" cy="246221"/>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CNRS</a:t>
                  </a:r>
                </a:p>
              </p:txBody>
            </p:sp>
            <p:sp>
              <p:nvSpPr>
                <p:cNvPr id="35" name="ZoneTexte 25"/>
                <p:cNvSpPr txBox="1">
                  <a:spLocks noChangeArrowheads="1"/>
                </p:cNvSpPr>
                <p:nvPr/>
              </p:nvSpPr>
              <p:spPr bwMode="auto">
                <a:xfrm>
                  <a:off x="2797075" y="5181600"/>
                  <a:ext cx="304807" cy="246221"/>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CPU</a:t>
                  </a:r>
                </a:p>
              </p:txBody>
            </p:sp>
            <p:sp>
              <p:nvSpPr>
                <p:cNvPr id="36" name="ZoneTexte 26"/>
                <p:cNvSpPr txBox="1">
                  <a:spLocks noChangeArrowheads="1"/>
                </p:cNvSpPr>
                <p:nvPr/>
              </p:nvSpPr>
              <p:spPr bwMode="auto">
                <a:xfrm>
                  <a:off x="3227298" y="5181600"/>
                  <a:ext cx="341320" cy="246221"/>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INRA</a:t>
                  </a:r>
                </a:p>
              </p:txBody>
            </p:sp>
            <p:sp>
              <p:nvSpPr>
                <p:cNvPr id="37" name="ZoneTexte 27"/>
                <p:cNvSpPr txBox="1">
                  <a:spLocks noChangeArrowheads="1"/>
                </p:cNvSpPr>
                <p:nvPr/>
              </p:nvSpPr>
              <p:spPr bwMode="auto">
                <a:xfrm>
                  <a:off x="3694034" y="5181600"/>
                  <a:ext cx="381009" cy="246221"/>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INRIA</a:t>
                  </a:r>
                </a:p>
              </p:txBody>
            </p:sp>
            <p:sp>
              <p:nvSpPr>
                <p:cNvPr id="38" name="ZoneTexte 28"/>
                <p:cNvSpPr txBox="1">
                  <a:spLocks noChangeArrowheads="1"/>
                </p:cNvSpPr>
                <p:nvPr/>
              </p:nvSpPr>
              <p:spPr bwMode="auto">
                <a:xfrm>
                  <a:off x="4200457" y="5181600"/>
                  <a:ext cx="485786" cy="246221"/>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INSERM</a:t>
                  </a:r>
                </a:p>
              </p:txBody>
            </p:sp>
            <p:sp>
              <p:nvSpPr>
                <p:cNvPr id="39" name="ZoneTexte 29"/>
                <p:cNvSpPr txBox="1">
                  <a:spLocks noChangeArrowheads="1"/>
                </p:cNvSpPr>
                <p:nvPr/>
              </p:nvSpPr>
              <p:spPr bwMode="auto">
                <a:xfrm>
                  <a:off x="4811659" y="5181600"/>
                  <a:ext cx="1125563" cy="246221"/>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INSTITUT PASTEUR</a:t>
                  </a:r>
                </a:p>
              </p:txBody>
            </p:sp>
            <p:sp>
              <p:nvSpPr>
                <p:cNvPr id="40" name="ZoneTexte 30"/>
                <p:cNvSpPr txBox="1">
                  <a:spLocks noChangeArrowheads="1"/>
                </p:cNvSpPr>
                <p:nvPr/>
              </p:nvSpPr>
              <p:spPr bwMode="auto">
                <a:xfrm>
                  <a:off x="6062638" y="5181600"/>
                  <a:ext cx="261943" cy="246221"/>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IRD</a:t>
                  </a:r>
                </a:p>
              </p:txBody>
            </p:sp>
            <p:pic>
              <p:nvPicPr>
                <p:cNvPr id="41" name="Image 18" descr="SymboleRouge.jpg"/>
                <p:cNvPicPr>
                  <a:picLocks noChangeAspect="1"/>
                </p:cNvPicPr>
                <p:nvPr/>
              </p:nvPicPr>
              <p:blipFill>
                <a:blip r:embed="rId3"/>
                <a:srcRect/>
                <a:stretch>
                  <a:fillRect/>
                </a:stretch>
              </p:blipFill>
              <p:spPr bwMode="auto">
                <a:xfrm>
                  <a:off x="2667000" y="5257800"/>
                  <a:ext cx="126337" cy="113767"/>
                </a:xfrm>
                <a:prstGeom prst="rect">
                  <a:avLst/>
                </a:prstGeom>
                <a:noFill/>
                <a:ln w="9525">
                  <a:noFill/>
                  <a:miter lim="800000"/>
                  <a:headEnd/>
                  <a:tailEnd/>
                </a:ln>
              </p:spPr>
            </p:pic>
            <p:pic>
              <p:nvPicPr>
                <p:cNvPr id="42" name="Image 18" descr="SymboleRouge.jpg"/>
                <p:cNvPicPr>
                  <a:picLocks noChangeAspect="1"/>
                </p:cNvPicPr>
                <p:nvPr/>
              </p:nvPicPr>
              <p:blipFill>
                <a:blip r:embed="rId3"/>
                <a:srcRect/>
                <a:stretch>
                  <a:fillRect/>
                </a:stretch>
              </p:blipFill>
              <p:spPr bwMode="auto">
                <a:xfrm>
                  <a:off x="2175930" y="5257800"/>
                  <a:ext cx="126337" cy="113767"/>
                </a:xfrm>
                <a:prstGeom prst="rect">
                  <a:avLst/>
                </a:prstGeom>
                <a:noFill/>
                <a:ln w="9525">
                  <a:noFill/>
                  <a:miter lim="800000"/>
                  <a:headEnd/>
                  <a:tailEnd/>
                </a:ln>
              </p:spPr>
            </p:pic>
            <p:pic>
              <p:nvPicPr>
                <p:cNvPr id="43" name="Image 18" descr="SymboleRouge.jpg"/>
                <p:cNvPicPr>
                  <a:picLocks noChangeAspect="1"/>
                </p:cNvPicPr>
                <p:nvPr/>
              </p:nvPicPr>
              <p:blipFill>
                <a:blip r:embed="rId3"/>
                <a:srcRect/>
                <a:stretch>
                  <a:fillRect/>
                </a:stretch>
              </p:blipFill>
              <p:spPr bwMode="auto">
                <a:xfrm>
                  <a:off x="3107268" y="5257800"/>
                  <a:ext cx="126337" cy="113767"/>
                </a:xfrm>
                <a:prstGeom prst="rect">
                  <a:avLst/>
                </a:prstGeom>
                <a:noFill/>
                <a:ln w="9525">
                  <a:noFill/>
                  <a:miter lim="800000"/>
                  <a:headEnd/>
                  <a:tailEnd/>
                </a:ln>
              </p:spPr>
            </p:pic>
            <p:pic>
              <p:nvPicPr>
                <p:cNvPr id="44" name="Image 18" descr="SymboleRouge.jpg"/>
                <p:cNvPicPr>
                  <a:picLocks noChangeAspect="1"/>
                </p:cNvPicPr>
                <p:nvPr/>
              </p:nvPicPr>
              <p:blipFill>
                <a:blip r:embed="rId3"/>
                <a:srcRect/>
                <a:stretch>
                  <a:fillRect/>
                </a:stretch>
              </p:blipFill>
              <p:spPr bwMode="auto">
                <a:xfrm>
                  <a:off x="3572934" y="5257800"/>
                  <a:ext cx="126337" cy="113767"/>
                </a:xfrm>
                <a:prstGeom prst="rect">
                  <a:avLst/>
                </a:prstGeom>
                <a:noFill/>
                <a:ln w="9525">
                  <a:noFill/>
                  <a:miter lim="800000"/>
                  <a:headEnd/>
                  <a:tailEnd/>
                </a:ln>
              </p:spPr>
            </p:pic>
            <p:pic>
              <p:nvPicPr>
                <p:cNvPr id="45" name="Image 44" descr="SymboleRouge.jpg"/>
                <p:cNvPicPr>
                  <a:picLocks noChangeAspect="1"/>
                </p:cNvPicPr>
                <p:nvPr/>
              </p:nvPicPr>
              <p:blipFill>
                <a:blip r:embed="rId3"/>
                <a:srcRect/>
                <a:stretch>
                  <a:fillRect/>
                </a:stretch>
              </p:blipFill>
              <p:spPr bwMode="auto">
                <a:xfrm>
                  <a:off x="4072464" y="5257800"/>
                  <a:ext cx="126337" cy="113767"/>
                </a:xfrm>
                <a:prstGeom prst="rect">
                  <a:avLst/>
                </a:prstGeom>
                <a:noFill/>
                <a:ln w="9525">
                  <a:noFill/>
                  <a:miter lim="800000"/>
                  <a:headEnd/>
                  <a:tailEnd/>
                </a:ln>
              </p:spPr>
            </p:pic>
            <p:pic>
              <p:nvPicPr>
                <p:cNvPr id="46" name="Image 18" descr="SymboleRouge.jpg"/>
                <p:cNvPicPr>
                  <a:picLocks noChangeAspect="1"/>
                </p:cNvPicPr>
                <p:nvPr/>
              </p:nvPicPr>
              <p:blipFill>
                <a:blip r:embed="rId3"/>
                <a:srcRect/>
                <a:stretch>
                  <a:fillRect/>
                </a:stretch>
              </p:blipFill>
              <p:spPr bwMode="auto">
                <a:xfrm>
                  <a:off x="4686303" y="5257800"/>
                  <a:ext cx="126337" cy="113767"/>
                </a:xfrm>
                <a:prstGeom prst="rect">
                  <a:avLst/>
                </a:prstGeom>
                <a:noFill/>
                <a:ln w="9525">
                  <a:noFill/>
                  <a:miter lim="800000"/>
                  <a:headEnd/>
                  <a:tailEnd/>
                </a:ln>
              </p:spPr>
            </p:pic>
            <p:pic>
              <p:nvPicPr>
                <p:cNvPr id="47" name="Image 18" descr="SymboleRouge.jpg"/>
                <p:cNvPicPr>
                  <a:picLocks noChangeAspect="1"/>
                </p:cNvPicPr>
                <p:nvPr/>
              </p:nvPicPr>
              <p:blipFill>
                <a:blip r:embed="rId3"/>
                <a:srcRect/>
                <a:stretch>
                  <a:fillRect/>
                </a:stretch>
              </p:blipFill>
              <p:spPr bwMode="auto">
                <a:xfrm>
                  <a:off x="5935134" y="5257800"/>
                  <a:ext cx="126337" cy="113767"/>
                </a:xfrm>
                <a:prstGeom prst="rect">
                  <a:avLst/>
                </a:prstGeom>
                <a:noFill/>
                <a:ln w="9525">
                  <a:noFill/>
                  <a:miter lim="800000"/>
                  <a:headEnd/>
                  <a:tailEnd/>
                </a:ln>
              </p:spPr>
            </p:pic>
          </p:grpSp>
          <p:grpSp>
            <p:nvGrpSpPr>
              <p:cNvPr id="11" name="Grouper 93"/>
              <p:cNvGrpSpPr>
                <a:grpSpLocks/>
              </p:cNvGrpSpPr>
              <p:nvPr userDrawn="1"/>
            </p:nvGrpSpPr>
            <p:grpSpPr bwMode="auto">
              <a:xfrm>
                <a:off x="1279525" y="6527800"/>
                <a:ext cx="7623173" cy="246063"/>
                <a:chOff x="1254125" y="6527800"/>
                <a:chExt cx="7623173" cy="246063"/>
              </a:xfrm>
            </p:grpSpPr>
            <p:pic>
              <p:nvPicPr>
                <p:cNvPr id="12" name="Image 18" descr="SymboleRouge.jpg"/>
                <p:cNvPicPr>
                  <a:picLocks noChangeAspect="1"/>
                </p:cNvPicPr>
                <p:nvPr/>
              </p:nvPicPr>
              <p:blipFill>
                <a:blip r:embed="rId3"/>
                <a:srcRect/>
                <a:stretch>
                  <a:fillRect/>
                </a:stretch>
              </p:blipFill>
              <p:spPr bwMode="auto">
                <a:xfrm>
                  <a:off x="1602031" y="6595490"/>
                  <a:ext cx="126349" cy="113694"/>
                </a:xfrm>
                <a:prstGeom prst="rect">
                  <a:avLst/>
                </a:prstGeom>
                <a:noFill/>
                <a:ln w="9525">
                  <a:noFill/>
                  <a:miter lim="800000"/>
                  <a:headEnd/>
                  <a:tailEnd/>
                </a:ln>
              </p:spPr>
            </p:pic>
            <p:sp>
              <p:nvSpPr>
                <p:cNvPr id="13" name="ZoneTexte 40"/>
                <p:cNvSpPr txBox="1">
                  <a:spLocks noChangeArrowheads="1"/>
                </p:cNvSpPr>
                <p:nvPr/>
              </p:nvSpPr>
              <p:spPr bwMode="auto">
                <a:xfrm>
                  <a:off x="1254125" y="6527800"/>
                  <a:ext cx="355600" cy="246063"/>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ARIIS</a:t>
                  </a:r>
                </a:p>
              </p:txBody>
            </p:sp>
            <p:sp>
              <p:nvSpPr>
                <p:cNvPr id="14" name="ZoneTexte 41"/>
                <p:cNvSpPr txBox="1">
                  <a:spLocks noChangeArrowheads="1"/>
                </p:cNvSpPr>
                <p:nvPr/>
              </p:nvSpPr>
              <p:spPr bwMode="auto">
                <a:xfrm>
                  <a:off x="2244725" y="6527800"/>
                  <a:ext cx="269875" cy="246063"/>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EFS</a:t>
                  </a:r>
                </a:p>
              </p:txBody>
            </p:sp>
            <p:sp>
              <p:nvSpPr>
                <p:cNvPr id="15" name="ZoneTexte 42"/>
                <p:cNvSpPr txBox="1">
                  <a:spLocks noChangeArrowheads="1"/>
                </p:cNvSpPr>
                <p:nvPr/>
              </p:nvSpPr>
              <p:spPr bwMode="auto">
                <a:xfrm>
                  <a:off x="3995737" y="6527800"/>
                  <a:ext cx="431800" cy="246063"/>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INERIS</a:t>
                  </a:r>
                </a:p>
              </p:txBody>
            </p:sp>
            <p:sp>
              <p:nvSpPr>
                <p:cNvPr id="16" name="ZoneTexte 43"/>
                <p:cNvSpPr txBox="1">
                  <a:spLocks noChangeArrowheads="1"/>
                </p:cNvSpPr>
                <p:nvPr/>
              </p:nvSpPr>
              <p:spPr bwMode="auto">
                <a:xfrm>
                  <a:off x="4537074" y="6527800"/>
                  <a:ext cx="968375" cy="246063"/>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INSTITUT CURIE</a:t>
                  </a:r>
                </a:p>
              </p:txBody>
            </p:sp>
            <p:sp>
              <p:nvSpPr>
                <p:cNvPr id="17" name="ZoneTexte 44"/>
                <p:cNvSpPr txBox="1">
                  <a:spLocks noChangeArrowheads="1"/>
                </p:cNvSpPr>
                <p:nvPr/>
              </p:nvSpPr>
              <p:spPr bwMode="auto">
                <a:xfrm>
                  <a:off x="5616574" y="6527800"/>
                  <a:ext cx="1547813" cy="246063"/>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INSTITUT MINES-TELECOM</a:t>
                  </a:r>
                </a:p>
              </p:txBody>
            </p:sp>
            <p:sp>
              <p:nvSpPr>
                <p:cNvPr id="18" name="ZoneTexte 45"/>
                <p:cNvSpPr txBox="1">
                  <a:spLocks noChangeArrowheads="1"/>
                </p:cNvSpPr>
                <p:nvPr/>
              </p:nvSpPr>
              <p:spPr bwMode="auto">
                <a:xfrm>
                  <a:off x="8150223" y="6527800"/>
                  <a:ext cx="727075" cy="246063"/>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UNICANCER</a:t>
                  </a:r>
                </a:p>
              </p:txBody>
            </p:sp>
            <p:pic>
              <p:nvPicPr>
                <p:cNvPr id="19" name="Image 18" descr="SymboleRouge.jpg"/>
                <p:cNvPicPr>
                  <a:picLocks noChangeAspect="1"/>
                </p:cNvPicPr>
                <p:nvPr/>
              </p:nvPicPr>
              <p:blipFill>
                <a:blip r:embed="rId3"/>
                <a:srcRect/>
                <a:stretch>
                  <a:fillRect/>
                </a:stretch>
              </p:blipFill>
              <p:spPr bwMode="auto">
                <a:xfrm>
                  <a:off x="4418602" y="6595490"/>
                  <a:ext cx="126349" cy="113694"/>
                </a:xfrm>
                <a:prstGeom prst="rect">
                  <a:avLst/>
                </a:prstGeom>
                <a:noFill/>
                <a:ln w="9525">
                  <a:noFill/>
                  <a:miter lim="800000"/>
                  <a:headEnd/>
                  <a:tailEnd/>
                </a:ln>
              </p:spPr>
            </p:pic>
            <p:pic>
              <p:nvPicPr>
                <p:cNvPr id="20" name="Image 18" descr="SymboleRouge.jpg"/>
                <p:cNvPicPr>
                  <a:picLocks noChangeAspect="1"/>
                </p:cNvPicPr>
                <p:nvPr/>
              </p:nvPicPr>
              <p:blipFill>
                <a:blip r:embed="rId3"/>
                <a:srcRect/>
                <a:stretch>
                  <a:fillRect/>
                </a:stretch>
              </p:blipFill>
              <p:spPr bwMode="auto">
                <a:xfrm>
                  <a:off x="2506515" y="6595490"/>
                  <a:ext cx="126349" cy="113694"/>
                </a:xfrm>
                <a:prstGeom prst="rect">
                  <a:avLst/>
                </a:prstGeom>
                <a:noFill/>
                <a:ln w="9525">
                  <a:noFill/>
                  <a:miter lim="800000"/>
                  <a:headEnd/>
                  <a:tailEnd/>
                </a:ln>
              </p:spPr>
            </p:pic>
            <p:pic>
              <p:nvPicPr>
                <p:cNvPr id="21" name="Image 20" descr="SymboleRouge.jpg"/>
                <p:cNvPicPr>
                  <a:picLocks noChangeAspect="1"/>
                </p:cNvPicPr>
                <p:nvPr/>
              </p:nvPicPr>
              <p:blipFill>
                <a:blip r:embed="rId3"/>
                <a:srcRect/>
                <a:stretch>
                  <a:fillRect/>
                </a:stretch>
              </p:blipFill>
              <p:spPr bwMode="auto">
                <a:xfrm>
                  <a:off x="5498016" y="6595490"/>
                  <a:ext cx="126349" cy="113694"/>
                </a:xfrm>
                <a:prstGeom prst="rect">
                  <a:avLst/>
                </a:prstGeom>
                <a:noFill/>
                <a:ln w="9525">
                  <a:noFill/>
                  <a:miter lim="800000"/>
                  <a:headEnd/>
                  <a:tailEnd/>
                </a:ln>
              </p:spPr>
            </p:pic>
            <p:sp>
              <p:nvSpPr>
                <p:cNvPr id="22" name="ZoneTexte 49"/>
                <p:cNvSpPr txBox="1">
                  <a:spLocks noChangeArrowheads="1"/>
                </p:cNvSpPr>
                <p:nvPr/>
              </p:nvSpPr>
              <p:spPr bwMode="auto">
                <a:xfrm>
                  <a:off x="7273923" y="6527800"/>
                  <a:ext cx="328613" cy="246063"/>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IRBA</a:t>
                  </a:r>
                </a:p>
              </p:txBody>
            </p:sp>
            <p:sp>
              <p:nvSpPr>
                <p:cNvPr id="23" name="ZoneTexte 50"/>
                <p:cNvSpPr txBox="1">
                  <a:spLocks noChangeArrowheads="1"/>
                </p:cNvSpPr>
                <p:nvPr/>
              </p:nvSpPr>
              <p:spPr bwMode="auto">
                <a:xfrm>
                  <a:off x="7713661" y="6527800"/>
                  <a:ext cx="325437" cy="246063"/>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IRSN</a:t>
                  </a:r>
                </a:p>
              </p:txBody>
            </p:sp>
            <p:pic>
              <p:nvPicPr>
                <p:cNvPr id="24" name="Image 18" descr="SymboleRouge.jpg"/>
                <p:cNvPicPr>
                  <a:picLocks noChangeAspect="1"/>
                </p:cNvPicPr>
                <p:nvPr/>
              </p:nvPicPr>
              <p:blipFill>
                <a:blip r:embed="rId3"/>
                <a:srcRect/>
                <a:stretch>
                  <a:fillRect/>
                </a:stretch>
              </p:blipFill>
              <p:spPr bwMode="auto">
                <a:xfrm>
                  <a:off x="7594848" y="6595490"/>
                  <a:ext cx="126349" cy="113694"/>
                </a:xfrm>
                <a:prstGeom prst="rect">
                  <a:avLst/>
                </a:prstGeom>
                <a:noFill/>
                <a:ln w="9525">
                  <a:noFill/>
                  <a:miter lim="800000"/>
                  <a:headEnd/>
                  <a:tailEnd/>
                </a:ln>
              </p:spPr>
            </p:pic>
            <p:pic>
              <p:nvPicPr>
                <p:cNvPr id="25" name="Image 18" descr="SymboleRouge.jpg"/>
                <p:cNvPicPr>
                  <a:picLocks noChangeAspect="1"/>
                </p:cNvPicPr>
                <p:nvPr/>
              </p:nvPicPr>
              <p:blipFill>
                <a:blip r:embed="rId3"/>
                <a:srcRect/>
                <a:stretch>
                  <a:fillRect/>
                </a:stretch>
              </p:blipFill>
              <p:spPr bwMode="auto">
                <a:xfrm>
                  <a:off x="8031434" y="6595490"/>
                  <a:ext cx="126349" cy="113694"/>
                </a:xfrm>
                <a:prstGeom prst="rect">
                  <a:avLst/>
                </a:prstGeom>
                <a:noFill/>
                <a:ln w="9525">
                  <a:noFill/>
                  <a:miter lim="800000"/>
                  <a:headEnd/>
                  <a:tailEnd/>
                </a:ln>
              </p:spPr>
            </p:pic>
            <p:pic>
              <p:nvPicPr>
                <p:cNvPr id="26" name="Image 18" descr="SymboleRouge.jpg"/>
                <p:cNvPicPr>
                  <a:picLocks noChangeAspect="1"/>
                </p:cNvPicPr>
                <p:nvPr/>
              </p:nvPicPr>
              <p:blipFill>
                <a:blip r:embed="rId3"/>
                <a:srcRect/>
                <a:stretch>
                  <a:fillRect/>
                </a:stretch>
              </p:blipFill>
              <p:spPr bwMode="auto">
                <a:xfrm>
                  <a:off x="7155631" y="6595490"/>
                  <a:ext cx="126349" cy="113694"/>
                </a:xfrm>
                <a:prstGeom prst="rect">
                  <a:avLst/>
                </a:prstGeom>
                <a:noFill/>
                <a:ln w="9525">
                  <a:noFill/>
                  <a:miter lim="800000"/>
                  <a:headEnd/>
                  <a:tailEnd/>
                </a:ln>
              </p:spPr>
            </p:pic>
            <p:sp>
              <p:nvSpPr>
                <p:cNvPr id="27" name="ZoneTexte 54"/>
                <p:cNvSpPr txBox="1">
                  <a:spLocks noChangeArrowheads="1"/>
                </p:cNvSpPr>
                <p:nvPr/>
              </p:nvSpPr>
              <p:spPr bwMode="auto">
                <a:xfrm>
                  <a:off x="1720850" y="6527800"/>
                  <a:ext cx="412750" cy="246063"/>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CIRAD</a:t>
                  </a:r>
                </a:p>
              </p:txBody>
            </p:sp>
            <p:pic>
              <p:nvPicPr>
                <p:cNvPr id="28" name="Image 18" descr="SymboleRouge.jpg"/>
                <p:cNvPicPr>
                  <a:picLocks noChangeAspect="1"/>
                </p:cNvPicPr>
                <p:nvPr/>
              </p:nvPicPr>
              <p:blipFill>
                <a:blip r:embed="rId3"/>
                <a:srcRect/>
                <a:stretch>
                  <a:fillRect/>
                </a:stretch>
              </p:blipFill>
              <p:spPr bwMode="auto">
                <a:xfrm>
                  <a:off x="2126102" y="6595490"/>
                  <a:ext cx="126349" cy="113694"/>
                </a:xfrm>
                <a:prstGeom prst="rect">
                  <a:avLst/>
                </a:prstGeom>
                <a:noFill/>
                <a:ln w="9525">
                  <a:noFill/>
                  <a:miter lim="800000"/>
                  <a:headEnd/>
                  <a:tailEnd/>
                </a:ln>
              </p:spPr>
            </p:pic>
            <p:sp>
              <p:nvSpPr>
                <p:cNvPr id="29" name="ZoneTexte 56"/>
                <p:cNvSpPr txBox="1">
                  <a:spLocks noChangeArrowheads="1"/>
                </p:cNvSpPr>
                <p:nvPr/>
              </p:nvSpPr>
              <p:spPr bwMode="auto">
                <a:xfrm>
                  <a:off x="2624138" y="6527800"/>
                  <a:ext cx="1262062" cy="246063"/>
                </a:xfrm>
                <a:prstGeom prst="rect">
                  <a:avLst/>
                </a:prstGeom>
                <a:noFill/>
                <a:ln w="9525">
                  <a:noFill/>
                  <a:miter lim="800000"/>
                  <a:headEnd/>
                  <a:tailEnd/>
                </a:ln>
              </p:spPr>
              <p:txBody>
                <a:bodyPr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FONDATION MERIEUX</a:t>
                  </a:r>
                </a:p>
              </p:txBody>
            </p:sp>
            <p:pic>
              <p:nvPicPr>
                <p:cNvPr id="30" name="Image 18" descr="SymboleRouge.jpg"/>
                <p:cNvPicPr>
                  <a:picLocks noChangeAspect="1"/>
                </p:cNvPicPr>
                <p:nvPr/>
              </p:nvPicPr>
              <p:blipFill>
                <a:blip r:embed="rId3"/>
                <a:srcRect/>
                <a:stretch>
                  <a:fillRect/>
                </a:stretch>
              </p:blipFill>
              <p:spPr bwMode="auto">
                <a:xfrm>
                  <a:off x="3877623" y="6595490"/>
                  <a:ext cx="126349" cy="113694"/>
                </a:xfrm>
                <a:prstGeom prst="rect">
                  <a:avLst/>
                </a:prstGeom>
                <a:noFill/>
                <a:ln w="9525">
                  <a:noFill/>
                  <a:miter lim="800000"/>
                  <a:headEnd/>
                  <a:tailEnd/>
                </a:ln>
              </p:spPr>
            </p:pic>
          </p:grpSp>
        </p:grpSp>
        <p:pic>
          <p:nvPicPr>
            <p:cNvPr id="8" name="Image 7" descr="aviesanSeul.eps"/>
            <p:cNvPicPr>
              <a:picLocks noChangeAspect="1"/>
            </p:cNvPicPr>
            <p:nvPr userDrawn="1"/>
          </p:nvPicPr>
          <p:blipFill>
            <a:blip r:embed="rId4"/>
            <a:srcRect/>
            <a:stretch>
              <a:fillRect/>
            </a:stretch>
          </p:blipFill>
          <p:spPr bwMode="auto">
            <a:xfrm>
              <a:off x="342900" y="6426202"/>
              <a:ext cx="817039" cy="127095"/>
            </a:xfrm>
            <a:prstGeom prst="rect">
              <a:avLst/>
            </a:prstGeom>
            <a:noFill/>
            <a:ln w="9525">
              <a:noFill/>
              <a:miter lim="800000"/>
              <a:headEnd/>
              <a:tailEnd/>
            </a:ln>
          </p:spPr>
        </p:pic>
        <p:cxnSp>
          <p:nvCxnSpPr>
            <p:cNvPr id="9" name="Connecteur droit 8"/>
            <p:cNvCxnSpPr/>
            <p:nvPr userDrawn="1"/>
          </p:nvCxnSpPr>
          <p:spPr bwMode="auto">
            <a:xfrm rot="5400000">
              <a:off x="1108075" y="6580188"/>
              <a:ext cx="258763" cy="1587"/>
            </a:xfrm>
            <a:prstGeom prst="line">
              <a:avLst/>
            </a:prstGeom>
            <a:gradFill rotWithShape="1">
              <a:gsLst>
                <a:gs pos="0">
                  <a:schemeClr val="bg2">
                    <a:gamma/>
                    <a:tint val="26667"/>
                    <a:invGamma/>
                  </a:schemeClr>
                </a:gs>
                <a:gs pos="100000">
                  <a:schemeClr val="bg2">
                    <a:alpha val="14999"/>
                  </a:schemeClr>
                </a:gs>
              </a:gsLst>
              <a:lin ang="5400000" scaled="1"/>
            </a:gradFill>
            <a:ln w="9525" cap="flat" cmpd="sng" algn="ctr">
              <a:solidFill>
                <a:srgbClr val="DA4932"/>
              </a:solidFill>
              <a:prstDash val="solid"/>
              <a:round/>
              <a:headEnd type="none" w="med" len="med"/>
              <a:tailEnd type="none" w="med" len="med"/>
            </a:ln>
            <a:effectLst/>
          </p:spPr>
        </p:cxnSp>
      </p:grpSp>
      <p:sp>
        <p:nvSpPr>
          <p:cNvPr id="51" name="Rectangle 7"/>
          <p:cNvSpPr>
            <a:spLocks noGrp="1" noChangeArrowheads="1"/>
          </p:cNvSpPr>
          <p:nvPr>
            <p:ph type="sldNum" sz="quarter" idx="4"/>
          </p:nvPr>
        </p:nvSpPr>
        <p:spPr bwMode="auto">
          <a:xfrm>
            <a:off x="8610600" y="4495800"/>
            <a:ext cx="533400" cy="3540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a:defRPr sz="1000">
                <a:solidFill>
                  <a:srgbClr val="660066"/>
                </a:solidFill>
                <a:latin typeface="+mj-lt"/>
                <a:cs typeface="Verdana"/>
              </a:defRPr>
            </a:lvl1pPr>
          </a:lstStyle>
          <a:p>
            <a:pPr>
              <a:defRPr/>
            </a:pPr>
            <a:fld id="{A67CDC84-819A-E042-A24B-5E3C38048050}" type="slidenum">
              <a:rPr lang="en-US" smtClean="0"/>
              <a:pPr>
                <a:defRPr/>
              </a:pPr>
              <a:t>‹N°›</a:t>
            </a:fld>
            <a:endParaRPr lang="en-US" dirty="0"/>
          </a:p>
        </p:txBody>
      </p:sp>
      <p:cxnSp>
        <p:nvCxnSpPr>
          <p:cNvPr id="52" name="Connecteur droit 51"/>
          <p:cNvCxnSpPr/>
          <p:nvPr userDrawn="1"/>
        </p:nvCxnSpPr>
        <p:spPr bwMode="auto">
          <a:xfrm>
            <a:off x="8763000" y="4794250"/>
            <a:ext cx="381000" cy="1588"/>
          </a:xfrm>
          <a:prstGeom prst="line">
            <a:avLst/>
          </a:prstGeom>
          <a:gradFill rotWithShape="1">
            <a:gsLst>
              <a:gs pos="0">
                <a:schemeClr val="bg2">
                  <a:gamma/>
                  <a:tint val="26667"/>
                  <a:invGamma/>
                </a:schemeClr>
              </a:gs>
              <a:gs pos="100000">
                <a:schemeClr val="bg2">
                  <a:alpha val="14999"/>
                </a:schemeClr>
              </a:gs>
            </a:gsLst>
            <a:lin ang="5400000" scaled="1"/>
          </a:gradFill>
          <a:ln w="9525" cap="flat" cmpd="sng" algn="ctr">
            <a:solidFill>
              <a:srgbClr val="660066"/>
            </a:solidFill>
            <a:prstDash val="solid"/>
            <a:round/>
            <a:headEnd type="none" w="med" len="med"/>
            <a:tailEnd type="none" w="med" len="med"/>
          </a:ln>
          <a:effectLst/>
        </p:spPr>
      </p:cxnSp>
      <p:cxnSp>
        <p:nvCxnSpPr>
          <p:cNvPr id="53" name="Connecteur droit 52"/>
          <p:cNvCxnSpPr/>
          <p:nvPr userDrawn="1"/>
        </p:nvCxnSpPr>
        <p:spPr bwMode="auto">
          <a:xfrm>
            <a:off x="8763000" y="4572000"/>
            <a:ext cx="381000" cy="1588"/>
          </a:xfrm>
          <a:prstGeom prst="line">
            <a:avLst/>
          </a:prstGeom>
          <a:gradFill rotWithShape="1">
            <a:gsLst>
              <a:gs pos="0">
                <a:schemeClr val="bg2">
                  <a:gamma/>
                  <a:tint val="26667"/>
                  <a:invGamma/>
                </a:schemeClr>
              </a:gs>
              <a:gs pos="100000">
                <a:schemeClr val="bg2">
                  <a:alpha val="14999"/>
                </a:schemeClr>
              </a:gs>
            </a:gsLst>
            <a:lin ang="5400000" scaled="1"/>
          </a:gradFill>
          <a:ln w="9525" cap="flat" cmpd="sng" algn="ctr">
            <a:solidFill>
              <a:srgbClr val="660066"/>
            </a:solidFill>
            <a:prstDash val="solid"/>
            <a:round/>
            <a:headEnd type="none" w="med" len="med"/>
            <a:tailEnd type="none" w="med" len="med"/>
          </a:ln>
          <a:effectLst/>
        </p:spPr>
      </p:cxnSp>
      <p:pic>
        <p:nvPicPr>
          <p:cNvPr id="50" name="Picture 2"/>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234586" y="252181"/>
            <a:ext cx="2768600" cy="1377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754201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re et contenu">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6" name="Rectangle 5"/>
          <p:cNvSpPr/>
          <p:nvPr userDrawn="1"/>
        </p:nvSpPr>
        <p:spPr bwMode="auto">
          <a:xfrm>
            <a:off x="0" y="1409892"/>
            <a:ext cx="9144000" cy="4876800"/>
          </a:xfrm>
          <a:prstGeom prst="rect">
            <a:avLst/>
          </a:prstGeom>
          <a:solidFill>
            <a:srgbClr val="C3B5CD"/>
          </a:solidFill>
          <a:ln w="9525" cap="flat" cmpd="sng" algn="ctr">
            <a:noFill/>
            <a:prstDash val="solid"/>
            <a:round/>
            <a:headEnd type="none" w="med" len="med"/>
            <a:tailEnd type="none" w="med" len="med"/>
          </a:ln>
          <a:effectLst/>
        </p:spPr>
        <p:txBody>
          <a:bodyPr vert="horz" wrap="none" lIns="0" tIns="180000" rIns="0" bIns="1800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2400" b="0" i="0" u="none" strike="noStrike" cap="none" normalizeH="0" baseline="0">
              <a:ln>
                <a:noFill/>
              </a:ln>
              <a:solidFill>
                <a:schemeClr val="tx1"/>
              </a:solidFill>
              <a:effectLst/>
              <a:latin typeface="Arial" charset="0"/>
            </a:endParaRPr>
          </a:p>
        </p:txBody>
      </p:sp>
      <p:sp>
        <p:nvSpPr>
          <p:cNvPr id="7" name="Titre 1"/>
          <p:cNvSpPr>
            <a:spLocks noGrp="1"/>
          </p:cNvSpPr>
          <p:nvPr>
            <p:ph type="title" hasCustomPrompt="1"/>
          </p:nvPr>
        </p:nvSpPr>
        <p:spPr>
          <a:xfrm>
            <a:off x="381000" y="2971800"/>
            <a:ext cx="8382000" cy="1231106"/>
          </a:xfrm>
          <a:noFill/>
          <a:ln cap="flat">
            <a:noFill/>
          </a:ln>
        </p:spPr>
        <p:txBody>
          <a:bodyPr lIns="0" tIns="0" rIns="0" bIns="0" anchor="ctr">
            <a:spAutoFit/>
          </a:bodyPr>
          <a:lstStyle>
            <a:lvl1pPr algn="ctr">
              <a:defRPr sz="4000" b="1" cap="small" baseline="0">
                <a:solidFill>
                  <a:srgbClr val="660066"/>
                </a:solidFill>
                <a:latin typeface="Arial Black" panose="020B0A04020102020204" pitchFamily="34" charset="0"/>
                <a:cs typeface="Verdana"/>
              </a:defRPr>
            </a:lvl1pPr>
          </a:lstStyle>
          <a:p>
            <a:r>
              <a:rPr lang="fr-FR" dirty="0"/>
              <a:t>CLIQUEZ ET MODIFIEZ LE TITRE</a:t>
            </a:r>
          </a:p>
        </p:txBody>
      </p:sp>
      <p:grpSp>
        <p:nvGrpSpPr>
          <p:cNvPr id="52" name="Grouper 95"/>
          <p:cNvGrpSpPr>
            <a:grpSpLocks/>
          </p:cNvGrpSpPr>
          <p:nvPr userDrawn="1"/>
        </p:nvGrpSpPr>
        <p:grpSpPr bwMode="auto">
          <a:xfrm>
            <a:off x="342900" y="6375400"/>
            <a:ext cx="8559800" cy="398463"/>
            <a:chOff x="342900" y="6375400"/>
            <a:chExt cx="8559798" cy="398463"/>
          </a:xfrm>
        </p:grpSpPr>
        <p:grpSp>
          <p:nvGrpSpPr>
            <p:cNvPr id="53" name="Grouper 94"/>
            <p:cNvGrpSpPr>
              <a:grpSpLocks/>
            </p:cNvGrpSpPr>
            <p:nvPr userDrawn="1"/>
          </p:nvGrpSpPr>
          <p:grpSpPr bwMode="auto">
            <a:xfrm>
              <a:off x="1254125" y="6375400"/>
              <a:ext cx="7648573" cy="398463"/>
              <a:chOff x="1254125" y="6375400"/>
              <a:chExt cx="7648573" cy="398463"/>
            </a:xfrm>
          </p:grpSpPr>
          <p:grpSp>
            <p:nvGrpSpPr>
              <p:cNvPr id="56" name="Grouper 20"/>
              <p:cNvGrpSpPr>
                <a:grpSpLocks/>
              </p:cNvGrpSpPr>
              <p:nvPr userDrawn="1"/>
            </p:nvGrpSpPr>
            <p:grpSpPr bwMode="auto">
              <a:xfrm>
                <a:off x="1254125" y="6375400"/>
                <a:ext cx="4972049" cy="246063"/>
                <a:chOff x="1352417" y="5181600"/>
                <a:chExt cx="4972164" cy="246221"/>
              </a:xfrm>
            </p:grpSpPr>
            <p:pic>
              <p:nvPicPr>
                <p:cNvPr id="77" name="Image 18" descr="SymboleRouge.jpg"/>
                <p:cNvPicPr>
                  <a:picLocks noChangeAspect="1"/>
                </p:cNvPicPr>
                <p:nvPr/>
              </p:nvPicPr>
              <p:blipFill>
                <a:blip r:embed="rId3"/>
                <a:srcRect/>
                <a:stretch>
                  <a:fillRect/>
                </a:stretch>
              </p:blipFill>
              <p:spPr bwMode="auto">
                <a:xfrm>
                  <a:off x="1661807" y="5249333"/>
                  <a:ext cx="126337" cy="113767"/>
                </a:xfrm>
                <a:prstGeom prst="rect">
                  <a:avLst/>
                </a:prstGeom>
                <a:noFill/>
                <a:ln w="9525">
                  <a:noFill/>
                  <a:miter lim="800000"/>
                  <a:headEnd/>
                  <a:tailEnd/>
                </a:ln>
              </p:spPr>
            </p:pic>
            <p:sp>
              <p:nvSpPr>
                <p:cNvPr id="78" name="ZoneTexte 22"/>
                <p:cNvSpPr txBox="1">
                  <a:spLocks noChangeArrowheads="1"/>
                </p:cNvSpPr>
                <p:nvPr/>
              </p:nvSpPr>
              <p:spPr bwMode="auto">
                <a:xfrm>
                  <a:off x="1352417" y="5181600"/>
                  <a:ext cx="309570" cy="246221"/>
                </a:xfrm>
                <a:prstGeom prst="rect">
                  <a:avLst/>
                </a:prstGeom>
                <a:noFill/>
                <a:ln w="9525">
                  <a:noFill/>
                  <a:miter lim="800000"/>
                  <a:headEnd/>
                  <a:tailEnd/>
                </a:ln>
              </p:spPr>
              <p:txBody>
                <a:bodyPr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CEA</a:t>
                  </a:r>
                </a:p>
              </p:txBody>
            </p:sp>
            <p:sp>
              <p:nvSpPr>
                <p:cNvPr id="79" name="ZoneTexte 23"/>
                <p:cNvSpPr txBox="1">
                  <a:spLocks noChangeArrowheads="1"/>
                </p:cNvSpPr>
                <p:nvPr/>
              </p:nvSpPr>
              <p:spPr bwMode="auto">
                <a:xfrm>
                  <a:off x="1787402" y="5181600"/>
                  <a:ext cx="392122" cy="246221"/>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CHRU</a:t>
                  </a:r>
                </a:p>
              </p:txBody>
            </p:sp>
            <p:sp>
              <p:nvSpPr>
                <p:cNvPr id="80" name="ZoneTexte 24"/>
                <p:cNvSpPr txBox="1">
                  <a:spLocks noChangeArrowheads="1"/>
                </p:cNvSpPr>
                <p:nvPr/>
              </p:nvSpPr>
              <p:spPr bwMode="auto">
                <a:xfrm>
                  <a:off x="2304939" y="5181600"/>
                  <a:ext cx="366721" cy="246221"/>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CNRS</a:t>
                  </a:r>
                </a:p>
              </p:txBody>
            </p:sp>
            <p:sp>
              <p:nvSpPr>
                <p:cNvPr id="81" name="ZoneTexte 25"/>
                <p:cNvSpPr txBox="1">
                  <a:spLocks noChangeArrowheads="1"/>
                </p:cNvSpPr>
                <p:nvPr/>
              </p:nvSpPr>
              <p:spPr bwMode="auto">
                <a:xfrm>
                  <a:off x="2797075" y="5181600"/>
                  <a:ext cx="304807" cy="246221"/>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CPU</a:t>
                  </a:r>
                </a:p>
              </p:txBody>
            </p:sp>
            <p:sp>
              <p:nvSpPr>
                <p:cNvPr id="82" name="ZoneTexte 26"/>
                <p:cNvSpPr txBox="1">
                  <a:spLocks noChangeArrowheads="1"/>
                </p:cNvSpPr>
                <p:nvPr/>
              </p:nvSpPr>
              <p:spPr bwMode="auto">
                <a:xfrm>
                  <a:off x="3227298" y="5181600"/>
                  <a:ext cx="341320" cy="246221"/>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INRA</a:t>
                  </a:r>
                </a:p>
              </p:txBody>
            </p:sp>
            <p:sp>
              <p:nvSpPr>
                <p:cNvPr id="83" name="ZoneTexte 27"/>
                <p:cNvSpPr txBox="1">
                  <a:spLocks noChangeArrowheads="1"/>
                </p:cNvSpPr>
                <p:nvPr/>
              </p:nvSpPr>
              <p:spPr bwMode="auto">
                <a:xfrm>
                  <a:off x="3694034" y="5181600"/>
                  <a:ext cx="381009" cy="246221"/>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INRIA</a:t>
                  </a:r>
                </a:p>
              </p:txBody>
            </p:sp>
            <p:sp>
              <p:nvSpPr>
                <p:cNvPr id="84" name="ZoneTexte 28"/>
                <p:cNvSpPr txBox="1">
                  <a:spLocks noChangeArrowheads="1"/>
                </p:cNvSpPr>
                <p:nvPr/>
              </p:nvSpPr>
              <p:spPr bwMode="auto">
                <a:xfrm>
                  <a:off x="4200457" y="5181600"/>
                  <a:ext cx="485786" cy="246221"/>
                </a:xfrm>
                <a:prstGeom prst="rect">
                  <a:avLst/>
                </a:prstGeom>
                <a:noFill/>
                <a:ln w="9525">
                  <a:noFill/>
                  <a:miter lim="800000"/>
                  <a:headEnd/>
                  <a:tailEnd/>
                </a:ln>
              </p:spPr>
              <p:txBody>
                <a:bodyPr wrap="none" lIns="36000" rIns="36000" anchor="ctr">
                  <a:prstTxWarp prst="textNoShape">
                    <a:avLst/>
                  </a:prstTxWarp>
                  <a:spAutoFit/>
                </a:bodyPr>
                <a:lstStyle>
                  <a:defPPr>
                    <a:defRPr lang="fr-FR"/>
                  </a:defPPr>
                  <a:lvl1pPr>
                    <a:defRPr sz="1000">
                      <a:solidFill>
                        <a:schemeClr val="bg1">
                          <a:lumMod val="65000"/>
                        </a:schemeClr>
                      </a:solidFill>
                      <a:latin typeface="Trebuchet MS" charset="0"/>
                      <a:ea typeface="Trebuchet MS" charset="0"/>
                      <a:cs typeface="Trebuchet MS" charset="0"/>
                    </a:defRPr>
                  </a:lvl1pPr>
                </a:lstStyle>
                <a:p>
                  <a:pPr lvl="0"/>
                  <a:r>
                    <a:rPr lang="fr-FR" dirty="0"/>
                    <a:t>INSERM</a:t>
                  </a:r>
                </a:p>
              </p:txBody>
            </p:sp>
            <p:sp>
              <p:nvSpPr>
                <p:cNvPr id="85" name="ZoneTexte 29"/>
                <p:cNvSpPr txBox="1">
                  <a:spLocks noChangeArrowheads="1"/>
                </p:cNvSpPr>
                <p:nvPr/>
              </p:nvSpPr>
              <p:spPr bwMode="auto">
                <a:xfrm>
                  <a:off x="4811659" y="5181600"/>
                  <a:ext cx="1125563" cy="246221"/>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INSTITUT PASTEUR</a:t>
                  </a:r>
                </a:p>
              </p:txBody>
            </p:sp>
            <p:sp>
              <p:nvSpPr>
                <p:cNvPr id="86" name="ZoneTexte 30"/>
                <p:cNvSpPr txBox="1">
                  <a:spLocks noChangeArrowheads="1"/>
                </p:cNvSpPr>
                <p:nvPr/>
              </p:nvSpPr>
              <p:spPr bwMode="auto">
                <a:xfrm>
                  <a:off x="6062638" y="5181600"/>
                  <a:ext cx="261943" cy="246221"/>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IRD</a:t>
                  </a:r>
                </a:p>
              </p:txBody>
            </p:sp>
            <p:pic>
              <p:nvPicPr>
                <p:cNvPr id="87" name="Image 18" descr="SymboleRouge.jpg"/>
                <p:cNvPicPr>
                  <a:picLocks noChangeAspect="1"/>
                </p:cNvPicPr>
                <p:nvPr/>
              </p:nvPicPr>
              <p:blipFill>
                <a:blip r:embed="rId3"/>
                <a:srcRect/>
                <a:stretch>
                  <a:fillRect/>
                </a:stretch>
              </p:blipFill>
              <p:spPr bwMode="auto">
                <a:xfrm>
                  <a:off x="2667000" y="5257800"/>
                  <a:ext cx="126337" cy="113767"/>
                </a:xfrm>
                <a:prstGeom prst="rect">
                  <a:avLst/>
                </a:prstGeom>
                <a:noFill/>
                <a:ln w="9525">
                  <a:noFill/>
                  <a:miter lim="800000"/>
                  <a:headEnd/>
                  <a:tailEnd/>
                </a:ln>
              </p:spPr>
            </p:pic>
            <p:pic>
              <p:nvPicPr>
                <p:cNvPr id="88" name="Image 18" descr="SymboleRouge.jpg"/>
                <p:cNvPicPr>
                  <a:picLocks noChangeAspect="1"/>
                </p:cNvPicPr>
                <p:nvPr/>
              </p:nvPicPr>
              <p:blipFill>
                <a:blip r:embed="rId3"/>
                <a:srcRect/>
                <a:stretch>
                  <a:fillRect/>
                </a:stretch>
              </p:blipFill>
              <p:spPr bwMode="auto">
                <a:xfrm>
                  <a:off x="2175930" y="5257800"/>
                  <a:ext cx="126337" cy="113767"/>
                </a:xfrm>
                <a:prstGeom prst="rect">
                  <a:avLst/>
                </a:prstGeom>
                <a:noFill/>
                <a:ln w="9525">
                  <a:noFill/>
                  <a:miter lim="800000"/>
                  <a:headEnd/>
                  <a:tailEnd/>
                </a:ln>
              </p:spPr>
            </p:pic>
            <p:pic>
              <p:nvPicPr>
                <p:cNvPr id="89" name="Image 18" descr="SymboleRouge.jpg"/>
                <p:cNvPicPr>
                  <a:picLocks noChangeAspect="1"/>
                </p:cNvPicPr>
                <p:nvPr/>
              </p:nvPicPr>
              <p:blipFill>
                <a:blip r:embed="rId3"/>
                <a:srcRect/>
                <a:stretch>
                  <a:fillRect/>
                </a:stretch>
              </p:blipFill>
              <p:spPr bwMode="auto">
                <a:xfrm>
                  <a:off x="3107268" y="5257800"/>
                  <a:ext cx="126337" cy="113767"/>
                </a:xfrm>
                <a:prstGeom prst="rect">
                  <a:avLst/>
                </a:prstGeom>
                <a:noFill/>
                <a:ln w="9525">
                  <a:noFill/>
                  <a:miter lim="800000"/>
                  <a:headEnd/>
                  <a:tailEnd/>
                </a:ln>
              </p:spPr>
            </p:pic>
            <p:pic>
              <p:nvPicPr>
                <p:cNvPr id="90" name="Image 18" descr="SymboleRouge.jpg"/>
                <p:cNvPicPr>
                  <a:picLocks noChangeAspect="1"/>
                </p:cNvPicPr>
                <p:nvPr/>
              </p:nvPicPr>
              <p:blipFill>
                <a:blip r:embed="rId3"/>
                <a:srcRect/>
                <a:stretch>
                  <a:fillRect/>
                </a:stretch>
              </p:blipFill>
              <p:spPr bwMode="auto">
                <a:xfrm>
                  <a:off x="3572934" y="5257800"/>
                  <a:ext cx="126337" cy="113767"/>
                </a:xfrm>
                <a:prstGeom prst="rect">
                  <a:avLst/>
                </a:prstGeom>
                <a:noFill/>
                <a:ln w="9525">
                  <a:noFill/>
                  <a:miter lim="800000"/>
                  <a:headEnd/>
                  <a:tailEnd/>
                </a:ln>
              </p:spPr>
            </p:pic>
            <p:pic>
              <p:nvPicPr>
                <p:cNvPr id="91" name="Image 90" descr="SymboleRouge.jpg"/>
                <p:cNvPicPr>
                  <a:picLocks noChangeAspect="1"/>
                </p:cNvPicPr>
                <p:nvPr/>
              </p:nvPicPr>
              <p:blipFill>
                <a:blip r:embed="rId3"/>
                <a:srcRect/>
                <a:stretch>
                  <a:fillRect/>
                </a:stretch>
              </p:blipFill>
              <p:spPr bwMode="auto">
                <a:xfrm>
                  <a:off x="4072464" y="5257800"/>
                  <a:ext cx="126337" cy="113767"/>
                </a:xfrm>
                <a:prstGeom prst="rect">
                  <a:avLst/>
                </a:prstGeom>
                <a:noFill/>
                <a:ln w="9525">
                  <a:noFill/>
                  <a:miter lim="800000"/>
                  <a:headEnd/>
                  <a:tailEnd/>
                </a:ln>
              </p:spPr>
            </p:pic>
            <p:pic>
              <p:nvPicPr>
                <p:cNvPr id="92" name="Image 18" descr="SymboleRouge.jpg"/>
                <p:cNvPicPr>
                  <a:picLocks noChangeAspect="1"/>
                </p:cNvPicPr>
                <p:nvPr/>
              </p:nvPicPr>
              <p:blipFill>
                <a:blip r:embed="rId3"/>
                <a:srcRect/>
                <a:stretch>
                  <a:fillRect/>
                </a:stretch>
              </p:blipFill>
              <p:spPr bwMode="auto">
                <a:xfrm>
                  <a:off x="4686303" y="5257800"/>
                  <a:ext cx="126337" cy="113767"/>
                </a:xfrm>
                <a:prstGeom prst="rect">
                  <a:avLst/>
                </a:prstGeom>
                <a:noFill/>
                <a:ln w="9525">
                  <a:noFill/>
                  <a:miter lim="800000"/>
                  <a:headEnd/>
                  <a:tailEnd/>
                </a:ln>
              </p:spPr>
            </p:pic>
            <p:pic>
              <p:nvPicPr>
                <p:cNvPr id="93" name="Image 18" descr="SymboleRouge.jpg"/>
                <p:cNvPicPr>
                  <a:picLocks noChangeAspect="1"/>
                </p:cNvPicPr>
                <p:nvPr/>
              </p:nvPicPr>
              <p:blipFill>
                <a:blip r:embed="rId3"/>
                <a:srcRect/>
                <a:stretch>
                  <a:fillRect/>
                </a:stretch>
              </p:blipFill>
              <p:spPr bwMode="auto">
                <a:xfrm>
                  <a:off x="5935134" y="5257800"/>
                  <a:ext cx="126337" cy="113767"/>
                </a:xfrm>
                <a:prstGeom prst="rect">
                  <a:avLst/>
                </a:prstGeom>
                <a:noFill/>
                <a:ln w="9525">
                  <a:noFill/>
                  <a:miter lim="800000"/>
                  <a:headEnd/>
                  <a:tailEnd/>
                </a:ln>
              </p:spPr>
            </p:pic>
          </p:grpSp>
          <p:grpSp>
            <p:nvGrpSpPr>
              <p:cNvPr id="57" name="Grouper 93"/>
              <p:cNvGrpSpPr>
                <a:grpSpLocks/>
              </p:cNvGrpSpPr>
              <p:nvPr userDrawn="1"/>
            </p:nvGrpSpPr>
            <p:grpSpPr bwMode="auto">
              <a:xfrm>
                <a:off x="1279525" y="6527800"/>
                <a:ext cx="7623173" cy="246063"/>
                <a:chOff x="1254125" y="6527800"/>
                <a:chExt cx="7623173" cy="246063"/>
              </a:xfrm>
            </p:grpSpPr>
            <p:pic>
              <p:nvPicPr>
                <p:cNvPr id="58" name="Image 18" descr="SymboleRouge.jpg"/>
                <p:cNvPicPr>
                  <a:picLocks noChangeAspect="1"/>
                </p:cNvPicPr>
                <p:nvPr/>
              </p:nvPicPr>
              <p:blipFill>
                <a:blip r:embed="rId3"/>
                <a:srcRect/>
                <a:stretch>
                  <a:fillRect/>
                </a:stretch>
              </p:blipFill>
              <p:spPr bwMode="auto">
                <a:xfrm>
                  <a:off x="1602031" y="6595490"/>
                  <a:ext cx="126349" cy="113694"/>
                </a:xfrm>
                <a:prstGeom prst="rect">
                  <a:avLst/>
                </a:prstGeom>
                <a:noFill/>
                <a:ln w="9525">
                  <a:noFill/>
                  <a:miter lim="800000"/>
                  <a:headEnd/>
                  <a:tailEnd/>
                </a:ln>
              </p:spPr>
            </p:pic>
            <p:sp>
              <p:nvSpPr>
                <p:cNvPr id="59" name="ZoneTexte 40"/>
                <p:cNvSpPr txBox="1">
                  <a:spLocks noChangeArrowheads="1"/>
                </p:cNvSpPr>
                <p:nvPr/>
              </p:nvSpPr>
              <p:spPr bwMode="auto">
                <a:xfrm>
                  <a:off x="1254125" y="6527800"/>
                  <a:ext cx="355600" cy="246063"/>
                </a:xfrm>
                <a:prstGeom prst="rect">
                  <a:avLst/>
                </a:prstGeom>
                <a:noFill/>
                <a:ln w="9525">
                  <a:noFill/>
                  <a:miter lim="800000"/>
                  <a:headEnd/>
                  <a:tailEnd/>
                </a:ln>
              </p:spPr>
              <p:txBody>
                <a:bodyPr wrap="none" lIns="36000" rIns="36000" anchor="ctr">
                  <a:prstTxWarp prst="textNoShape">
                    <a:avLst/>
                  </a:prstTxWarp>
                  <a:spAutoFit/>
                </a:bodyPr>
                <a:lstStyle>
                  <a:defPPr>
                    <a:defRPr lang="fr-FR"/>
                  </a:defPPr>
                  <a:lvl1pPr>
                    <a:defRPr sz="1000">
                      <a:solidFill>
                        <a:schemeClr val="bg1">
                          <a:lumMod val="65000"/>
                        </a:schemeClr>
                      </a:solidFill>
                      <a:latin typeface="Trebuchet MS" charset="0"/>
                      <a:ea typeface="Trebuchet MS" charset="0"/>
                      <a:cs typeface="Trebuchet MS" charset="0"/>
                    </a:defRPr>
                  </a:lvl1pPr>
                </a:lstStyle>
                <a:p>
                  <a:pPr lvl="0"/>
                  <a:r>
                    <a:rPr lang="fr-FR" dirty="0"/>
                    <a:t>ARIIS</a:t>
                  </a:r>
                </a:p>
              </p:txBody>
            </p:sp>
            <p:sp>
              <p:nvSpPr>
                <p:cNvPr id="60" name="ZoneTexte 41"/>
                <p:cNvSpPr txBox="1">
                  <a:spLocks noChangeArrowheads="1"/>
                </p:cNvSpPr>
                <p:nvPr/>
              </p:nvSpPr>
              <p:spPr bwMode="auto">
                <a:xfrm>
                  <a:off x="2244725" y="6527800"/>
                  <a:ext cx="269875" cy="246063"/>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EFS</a:t>
                  </a:r>
                </a:p>
              </p:txBody>
            </p:sp>
            <p:sp>
              <p:nvSpPr>
                <p:cNvPr id="61" name="ZoneTexte 42"/>
                <p:cNvSpPr txBox="1">
                  <a:spLocks noChangeArrowheads="1"/>
                </p:cNvSpPr>
                <p:nvPr/>
              </p:nvSpPr>
              <p:spPr bwMode="auto">
                <a:xfrm>
                  <a:off x="3995737" y="6527800"/>
                  <a:ext cx="431800" cy="246063"/>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INERIS</a:t>
                  </a:r>
                </a:p>
              </p:txBody>
            </p:sp>
            <p:sp>
              <p:nvSpPr>
                <p:cNvPr id="62" name="ZoneTexte 43"/>
                <p:cNvSpPr txBox="1">
                  <a:spLocks noChangeArrowheads="1"/>
                </p:cNvSpPr>
                <p:nvPr/>
              </p:nvSpPr>
              <p:spPr bwMode="auto">
                <a:xfrm>
                  <a:off x="4537074" y="6527800"/>
                  <a:ext cx="968375" cy="246063"/>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INSTITUT CURIE</a:t>
                  </a:r>
                </a:p>
              </p:txBody>
            </p:sp>
            <p:sp>
              <p:nvSpPr>
                <p:cNvPr id="63" name="ZoneTexte 44"/>
                <p:cNvSpPr txBox="1">
                  <a:spLocks noChangeArrowheads="1"/>
                </p:cNvSpPr>
                <p:nvPr/>
              </p:nvSpPr>
              <p:spPr bwMode="auto">
                <a:xfrm>
                  <a:off x="5616574" y="6527800"/>
                  <a:ext cx="1547813" cy="246063"/>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INSTITUT MINES-TELECOM</a:t>
                  </a:r>
                </a:p>
              </p:txBody>
            </p:sp>
            <p:sp>
              <p:nvSpPr>
                <p:cNvPr id="64" name="ZoneTexte 45"/>
                <p:cNvSpPr txBox="1">
                  <a:spLocks noChangeArrowheads="1"/>
                </p:cNvSpPr>
                <p:nvPr/>
              </p:nvSpPr>
              <p:spPr bwMode="auto">
                <a:xfrm>
                  <a:off x="8150223" y="6527800"/>
                  <a:ext cx="727075" cy="246063"/>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kern="1200" dirty="0">
                      <a:solidFill>
                        <a:schemeClr val="bg1">
                          <a:lumMod val="65000"/>
                        </a:schemeClr>
                      </a:solidFill>
                      <a:latin typeface="Trebuchet MS" charset="0"/>
                      <a:ea typeface="Trebuchet MS" charset="0"/>
                      <a:cs typeface="Trebuchet MS" charset="0"/>
                    </a:rPr>
                    <a:t>UNICANCER</a:t>
                  </a:r>
                </a:p>
              </p:txBody>
            </p:sp>
            <p:pic>
              <p:nvPicPr>
                <p:cNvPr id="65" name="Image 64" descr="SymboleRouge.jpg"/>
                <p:cNvPicPr>
                  <a:picLocks noChangeAspect="1"/>
                </p:cNvPicPr>
                <p:nvPr/>
              </p:nvPicPr>
              <p:blipFill>
                <a:blip r:embed="rId3"/>
                <a:srcRect/>
                <a:stretch>
                  <a:fillRect/>
                </a:stretch>
              </p:blipFill>
              <p:spPr bwMode="auto">
                <a:xfrm>
                  <a:off x="4418602" y="6595490"/>
                  <a:ext cx="126349" cy="113694"/>
                </a:xfrm>
                <a:prstGeom prst="rect">
                  <a:avLst/>
                </a:prstGeom>
                <a:noFill/>
                <a:ln w="9525">
                  <a:noFill/>
                  <a:miter lim="800000"/>
                  <a:headEnd/>
                  <a:tailEnd/>
                </a:ln>
              </p:spPr>
            </p:pic>
            <p:pic>
              <p:nvPicPr>
                <p:cNvPr id="66" name="Image 18" descr="SymboleRouge.jpg"/>
                <p:cNvPicPr>
                  <a:picLocks noChangeAspect="1"/>
                </p:cNvPicPr>
                <p:nvPr/>
              </p:nvPicPr>
              <p:blipFill>
                <a:blip r:embed="rId3"/>
                <a:srcRect/>
                <a:stretch>
                  <a:fillRect/>
                </a:stretch>
              </p:blipFill>
              <p:spPr bwMode="auto">
                <a:xfrm>
                  <a:off x="2506515" y="6595490"/>
                  <a:ext cx="126349" cy="113694"/>
                </a:xfrm>
                <a:prstGeom prst="rect">
                  <a:avLst/>
                </a:prstGeom>
                <a:noFill/>
                <a:ln w="9525">
                  <a:noFill/>
                  <a:miter lim="800000"/>
                  <a:headEnd/>
                  <a:tailEnd/>
                </a:ln>
              </p:spPr>
            </p:pic>
            <p:pic>
              <p:nvPicPr>
                <p:cNvPr id="67" name="Image 66" descr="SymboleRouge.jpg"/>
                <p:cNvPicPr>
                  <a:picLocks noChangeAspect="1"/>
                </p:cNvPicPr>
                <p:nvPr/>
              </p:nvPicPr>
              <p:blipFill>
                <a:blip r:embed="rId3"/>
                <a:srcRect/>
                <a:stretch>
                  <a:fillRect/>
                </a:stretch>
              </p:blipFill>
              <p:spPr bwMode="auto">
                <a:xfrm>
                  <a:off x="5498016" y="6595490"/>
                  <a:ext cx="126349" cy="113694"/>
                </a:xfrm>
                <a:prstGeom prst="rect">
                  <a:avLst/>
                </a:prstGeom>
                <a:noFill/>
                <a:ln w="9525">
                  <a:noFill/>
                  <a:miter lim="800000"/>
                  <a:headEnd/>
                  <a:tailEnd/>
                </a:ln>
              </p:spPr>
            </p:pic>
            <p:sp>
              <p:nvSpPr>
                <p:cNvPr id="68" name="ZoneTexte 49"/>
                <p:cNvSpPr txBox="1">
                  <a:spLocks noChangeArrowheads="1"/>
                </p:cNvSpPr>
                <p:nvPr/>
              </p:nvSpPr>
              <p:spPr bwMode="auto">
                <a:xfrm>
                  <a:off x="7273923" y="6527800"/>
                  <a:ext cx="328613" cy="246063"/>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IRBA</a:t>
                  </a:r>
                </a:p>
              </p:txBody>
            </p:sp>
            <p:sp>
              <p:nvSpPr>
                <p:cNvPr id="69" name="ZoneTexte 50"/>
                <p:cNvSpPr txBox="1">
                  <a:spLocks noChangeArrowheads="1"/>
                </p:cNvSpPr>
                <p:nvPr/>
              </p:nvSpPr>
              <p:spPr bwMode="auto">
                <a:xfrm>
                  <a:off x="7713661" y="6527800"/>
                  <a:ext cx="325437" cy="246063"/>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IRSN</a:t>
                  </a:r>
                </a:p>
              </p:txBody>
            </p:sp>
            <p:pic>
              <p:nvPicPr>
                <p:cNvPr id="70" name="Image 18" descr="SymboleRouge.jpg"/>
                <p:cNvPicPr>
                  <a:picLocks noChangeAspect="1"/>
                </p:cNvPicPr>
                <p:nvPr/>
              </p:nvPicPr>
              <p:blipFill>
                <a:blip r:embed="rId3"/>
                <a:srcRect/>
                <a:stretch>
                  <a:fillRect/>
                </a:stretch>
              </p:blipFill>
              <p:spPr bwMode="auto">
                <a:xfrm>
                  <a:off x="7594848" y="6595490"/>
                  <a:ext cx="126349" cy="113694"/>
                </a:xfrm>
                <a:prstGeom prst="rect">
                  <a:avLst/>
                </a:prstGeom>
                <a:noFill/>
                <a:ln w="9525">
                  <a:noFill/>
                  <a:miter lim="800000"/>
                  <a:headEnd/>
                  <a:tailEnd/>
                </a:ln>
              </p:spPr>
            </p:pic>
            <p:pic>
              <p:nvPicPr>
                <p:cNvPr id="71" name="Image 18" descr="SymboleRouge.jpg"/>
                <p:cNvPicPr>
                  <a:picLocks noChangeAspect="1"/>
                </p:cNvPicPr>
                <p:nvPr/>
              </p:nvPicPr>
              <p:blipFill>
                <a:blip r:embed="rId3"/>
                <a:srcRect/>
                <a:stretch>
                  <a:fillRect/>
                </a:stretch>
              </p:blipFill>
              <p:spPr bwMode="auto">
                <a:xfrm>
                  <a:off x="8031434" y="6595490"/>
                  <a:ext cx="126349" cy="113694"/>
                </a:xfrm>
                <a:prstGeom prst="rect">
                  <a:avLst/>
                </a:prstGeom>
                <a:noFill/>
                <a:ln w="9525">
                  <a:noFill/>
                  <a:miter lim="800000"/>
                  <a:headEnd/>
                  <a:tailEnd/>
                </a:ln>
              </p:spPr>
            </p:pic>
            <p:pic>
              <p:nvPicPr>
                <p:cNvPr id="72" name="Image 18" descr="SymboleRouge.jpg"/>
                <p:cNvPicPr>
                  <a:picLocks noChangeAspect="1"/>
                </p:cNvPicPr>
                <p:nvPr/>
              </p:nvPicPr>
              <p:blipFill>
                <a:blip r:embed="rId3"/>
                <a:srcRect/>
                <a:stretch>
                  <a:fillRect/>
                </a:stretch>
              </p:blipFill>
              <p:spPr bwMode="auto">
                <a:xfrm>
                  <a:off x="7155631" y="6595490"/>
                  <a:ext cx="126349" cy="113694"/>
                </a:xfrm>
                <a:prstGeom prst="rect">
                  <a:avLst/>
                </a:prstGeom>
                <a:noFill/>
                <a:ln w="9525">
                  <a:noFill/>
                  <a:miter lim="800000"/>
                  <a:headEnd/>
                  <a:tailEnd/>
                </a:ln>
              </p:spPr>
            </p:pic>
            <p:sp>
              <p:nvSpPr>
                <p:cNvPr id="73" name="ZoneTexte 54"/>
                <p:cNvSpPr txBox="1">
                  <a:spLocks noChangeArrowheads="1"/>
                </p:cNvSpPr>
                <p:nvPr/>
              </p:nvSpPr>
              <p:spPr bwMode="auto">
                <a:xfrm>
                  <a:off x="1720850" y="6527800"/>
                  <a:ext cx="412750" cy="246063"/>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CIRAD</a:t>
                  </a:r>
                </a:p>
              </p:txBody>
            </p:sp>
            <p:pic>
              <p:nvPicPr>
                <p:cNvPr id="74" name="Image 18" descr="SymboleRouge.jpg"/>
                <p:cNvPicPr>
                  <a:picLocks noChangeAspect="1"/>
                </p:cNvPicPr>
                <p:nvPr/>
              </p:nvPicPr>
              <p:blipFill>
                <a:blip r:embed="rId3"/>
                <a:srcRect/>
                <a:stretch>
                  <a:fillRect/>
                </a:stretch>
              </p:blipFill>
              <p:spPr bwMode="auto">
                <a:xfrm>
                  <a:off x="2126102" y="6595490"/>
                  <a:ext cx="126349" cy="113694"/>
                </a:xfrm>
                <a:prstGeom prst="rect">
                  <a:avLst/>
                </a:prstGeom>
                <a:noFill/>
                <a:ln w="9525">
                  <a:noFill/>
                  <a:miter lim="800000"/>
                  <a:headEnd/>
                  <a:tailEnd/>
                </a:ln>
              </p:spPr>
            </p:pic>
            <p:sp>
              <p:nvSpPr>
                <p:cNvPr id="75" name="ZoneTexte 56"/>
                <p:cNvSpPr txBox="1">
                  <a:spLocks noChangeArrowheads="1"/>
                </p:cNvSpPr>
                <p:nvPr/>
              </p:nvSpPr>
              <p:spPr bwMode="auto">
                <a:xfrm>
                  <a:off x="2624138" y="6527800"/>
                  <a:ext cx="1262062" cy="246063"/>
                </a:xfrm>
                <a:prstGeom prst="rect">
                  <a:avLst/>
                </a:prstGeom>
                <a:noFill/>
                <a:ln w="9525">
                  <a:noFill/>
                  <a:miter lim="800000"/>
                  <a:headEnd/>
                  <a:tailEnd/>
                </a:ln>
              </p:spPr>
              <p:txBody>
                <a:bodyPr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FONDATION MERIEUX</a:t>
                  </a:r>
                </a:p>
              </p:txBody>
            </p:sp>
            <p:pic>
              <p:nvPicPr>
                <p:cNvPr id="76" name="Image 18" descr="SymboleRouge.jpg"/>
                <p:cNvPicPr>
                  <a:picLocks noChangeAspect="1"/>
                </p:cNvPicPr>
                <p:nvPr/>
              </p:nvPicPr>
              <p:blipFill>
                <a:blip r:embed="rId3"/>
                <a:srcRect/>
                <a:stretch>
                  <a:fillRect/>
                </a:stretch>
              </p:blipFill>
              <p:spPr bwMode="auto">
                <a:xfrm>
                  <a:off x="3877623" y="6595490"/>
                  <a:ext cx="126349" cy="113694"/>
                </a:xfrm>
                <a:prstGeom prst="rect">
                  <a:avLst/>
                </a:prstGeom>
                <a:noFill/>
                <a:ln w="9525">
                  <a:noFill/>
                  <a:miter lim="800000"/>
                  <a:headEnd/>
                  <a:tailEnd/>
                </a:ln>
              </p:spPr>
            </p:pic>
          </p:grpSp>
        </p:grpSp>
        <p:pic>
          <p:nvPicPr>
            <p:cNvPr id="54" name="Image 53" descr="aviesanSeul.eps"/>
            <p:cNvPicPr>
              <a:picLocks noChangeAspect="1"/>
            </p:cNvPicPr>
            <p:nvPr userDrawn="1"/>
          </p:nvPicPr>
          <p:blipFill>
            <a:blip r:embed="rId4"/>
            <a:srcRect/>
            <a:stretch>
              <a:fillRect/>
            </a:stretch>
          </p:blipFill>
          <p:spPr bwMode="auto">
            <a:xfrm>
              <a:off x="342900" y="6426202"/>
              <a:ext cx="817039" cy="127095"/>
            </a:xfrm>
            <a:prstGeom prst="rect">
              <a:avLst/>
            </a:prstGeom>
            <a:noFill/>
            <a:ln w="9525">
              <a:noFill/>
              <a:miter lim="800000"/>
              <a:headEnd/>
              <a:tailEnd/>
            </a:ln>
          </p:spPr>
        </p:pic>
        <p:cxnSp>
          <p:nvCxnSpPr>
            <p:cNvPr id="55" name="Connecteur droit 54"/>
            <p:cNvCxnSpPr/>
            <p:nvPr userDrawn="1"/>
          </p:nvCxnSpPr>
          <p:spPr bwMode="auto">
            <a:xfrm rot="5400000">
              <a:off x="1108075" y="6580188"/>
              <a:ext cx="258763" cy="1587"/>
            </a:xfrm>
            <a:prstGeom prst="line">
              <a:avLst/>
            </a:prstGeom>
            <a:gradFill rotWithShape="1">
              <a:gsLst>
                <a:gs pos="0">
                  <a:schemeClr val="bg2">
                    <a:gamma/>
                    <a:tint val="26667"/>
                    <a:invGamma/>
                  </a:schemeClr>
                </a:gs>
                <a:gs pos="100000">
                  <a:schemeClr val="bg2">
                    <a:alpha val="14999"/>
                  </a:schemeClr>
                </a:gs>
              </a:gsLst>
              <a:lin ang="5400000" scaled="1"/>
            </a:gradFill>
            <a:ln w="9525" cap="flat" cmpd="sng" algn="ctr">
              <a:solidFill>
                <a:srgbClr val="DA4932"/>
              </a:solidFill>
              <a:prstDash val="solid"/>
              <a:round/>
              <a:headEnd type="none" w="med" len="med"/>
              <a:tailEnd type="none" w="med" len="med"/>
            </a:ln>
            <a:effectLst/>
          </p:spPr>
        </p:cxnSp>
      </p:grpSp>
      <p:sp>
        <p:nvSpPr>
          <p:cNvPr id="47" name="Rectangle 7"/>
          <p:cNvSpPr>
            <a:spLocks noGrp="1" noChangeArrowheads="1"/>
          </p:cNvSpPr>
          <p:nvPr>
            <p:ph type="sldNum" sz="quarter" idx="4"/>
          </p:nvPr>
        </p:nvSpPr>
        <p:spPr bwMode="auto">
          <a:xfrm>
            <a:off x="8610600" y="4495800"/>
            <a:ext cx="533400" cy="3540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a:defRPr lang="en-US" sz="1050" b="1" kern="1200" smtClean="0">
                <a:solidFill>
                  <a:srgbClr val="660066"/>
                </a:solidFill>
                <a:latin typeface="Verdana"/>
                <a:ea typeface="+mn-ea"/>
                <a:cs typeface="Verdana"/>
              </a:defRPr>
            </a:lvl1pPr>
          </a:lstStyle>
          <a:p>
            <a:pPr>
              <a:defRPr/>
            </a:pPr>
            <a:fld id="{A67CDC84-819A-E042-A24B-5E3C38048050}" type="slidenum">
              <a:rPr lang="fr-FR" smtClean="0"/>
              <a:pPr>
                <a:defRPr/>
              </a:pPr>
              <a:t>‹N°›</a:t>
            </a:fld>
            <a:endParaRPr lang="fr-FR" dirty="0"/>
          </a:p>
        </p:txBody>
      </p:sp>
      <p:cxnSp>
        <p:nvCxnSpPr>
          <p:cNvPr id="48" name="Connecteur droit 47"/>
          <p:cNvCxnSpPr/>
          <p:nvPr userDrawn="1"/>
        </p:nvCxnSpPr>
        <p:spPr bwMode="auto">
          <a:xfrm>
            <a:off x="8763000" y="4794250"/>
            <a:ext cx="381000" cy="1588"/>
          </a:xfrm>
          <a:prstGeom prst="line">
            <a:avLst/>
          </a:prstGeom>
          <a:gradFill rotWithShape="1">
            <a:gsLst>
              <a:gs pos="0">
                <a:schemeClr val="bg2">
                  <a:gamma/>
                  <a:tint val="26667"/>
                  <a:invGamma/>
                </a:schemeClr>
              </a:gs>
              <a:gs pos="100000">
                <a:schemeClr val="bg2">
                  <a:alpha val="14999"/>
                </a:schemeClr>
              </a:gs>
            </a:gsLst>
            <a:lin ang="5400000" scaled="1"/>
          </a:gradFill>
          <a:ln w="9525" cap="flat" cmpd="sng" algn="ctr">
            <a:solidFill>
              <a:srgbClr val="660066"/>
            </a:solidFill>
            <a:prstDash val="solid"/>
            <a:round/>
            <a:headEnd type="none" w="med" len="med"/>
            <a:tailEnd type="none" w="med" len="med"/>
          </a:ln>
          <a:effectLst/>
        </p:spPr>
      </p:cxnSp>
      <p:cxnSp>
        <p:nvCxnSpPr>
          <p:cNvPr id="49" name="Connecteur droit 48"/>
          <p:cNvCxnSpPr/>
          <p:nvPr userDrawn="1"/>
        </p:nvCxnSpPr>
        <p:spPr bwMode="auto">
          <a:xfrm>
            <a:off x="8763000" y="4572000"/>
            <a:ext cx="381000" cy="1588"/>
          </a:xfrm>
          <a:prstGeom prst="line">
            <a:avLst/>
          </a:prstGeom>
          <a:gradFill rotWithShape="1">
            <a:gsLst>
              <a:gs pos="0">
                <a:schemeClr val="bg2">
                  <a:gamma/>
                  <a:tint val="26667"/>
                  <a:invGamma/>
                </a:schemeClr>
              </a:gs>
              <a:gs pos="100000">
                <a:schemeClr val="bg2">
                  <a:alpha val="14999"/>
                </a:schemeClr>
              </a:gs>
            </a:gsLst>
            <a:lin ang="5400000" scaled="1"/>
          </a:gradFill>
          <a:ln w="9525" cap="flat" cmpd="sng" algn="ctr">
            <a:solidFill>
              <a:srgbClr val="660066"/>
            </a:solidFill>
            <a:prstDash val="solid"/>
            <a:round/>
            <a:headEnd type="none" w="med" len="med"/>
            <a:tailEnd type="none" w="med" len="med"/>
          </a:ln>
          <a:effectLst/>
        </p:spPr>
      </p:cxnSp>
      <p:sp>
        <p:nvSpPr>
          <p:cNvPr id="3" name="Espace réservé du contenu 2"/>
          <p:cNvSpPr>
            <a:spLocks noGrp="1"/>
          </p:cNvSpPr>
          <p:nvPr>
            <p:ph sz="quarter" idx="10"/>
          </p:nvPr>
        </p:nvSpPr>
        <p:spPr>
          <a:xfrm>
            <a:off x="361728" y="4897624"/>
            <a:ext cx="8401272" cy="763624"/>
          </a:xfrm>
        </p:spPr>
        <p:txBody>
          <a:bodyPr/>
          <a:lstStyle>
            <a:lvl1pPr marL="0" indent="0" algn="ctr">
              <a:buNone/>
              <a:defRPr sz="2400">
                <a:latin typeface="+mn-lt"/>
              </a:defRPr>
            </a:lvl1pPr>
          </a:lstStyle>
          <a:p>
            <a:pPr lvl="0"/>
            <a:r>
              <a:rPr lang="fr-FR" dirty="0"/>
              <a:t>Modifiez les styles du texte du masque</a:t>
            </a:r>
          </a:p>
        </p:txBody>
      </p:sp>
      <p:pic>
        <p:nvPicPr>
          <p:cNvPr id="50" name="Picture 2"/>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107504" y="86102"/>
            <a:ext cx="1057353" cy="5420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960125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Titre et contenu">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8" name="Rectangle 7"/>
          <p:cNvSpPr/>
          <p:nvPr userDrawn="1"/>
        </p:nvSpPr>
        <p:spPr bwMode="auto">
          <a:xfrm>
            <a:off x="0" y="6743892"/>
            <a:ext cx="9144000" cy="114108"/>
          </a:xfrm>
          <a:prstGeom prst="rect">
            <a:avLst/>
          </a:prstGeom>
          <a:solidFill>
            <a:srgbClr val="C3B5CD"/>
          </a:solidFill>
          <a:ln w="9525" cap="flat" cmpd="sng" algn="ctr">
            <a:noFill/>
            <a:prstDash val="solid"/>
            <a:round/>
            <a:headEnd type="none" w="med" len="med"/>
            <a:tailEnd type="none" w="med" len="med"/>
          </a:ln>
          <a:effectLst/>
        </p:spPr>
        <p:txBody>
          <a:bodyPr vert="horz" wrap="none" lIns="0" tIns="180000" rIns="0" bIns="1800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2400" b="0" i="0" u="none" strike="noStrike" cap="none" normalizeH="0" baseline="0">
              <a:ln>
                <a:noFill/>
              </a:ln>
              <a:solidFill>
                <a:schemeClr val="tx1"/>
              </a:solidFill>
              <a:effectLst/>
              <a:latin typeface="Arial" charset="0"/>
            </a:endParaRPr>
          </a:p>
        </p:txBody>
      </p:sp>
      <p:sp>
        <p:nvSpPr>
          <p:cNvPr id="2" name="Titre 1"/>
          <p:cNvSpPr>
            <a:spLocks noGrp="1"/>
          </p:cNvSpPr>
          <p:nvPr>
            <p:ph type="title" hasCustomPrompt="1"/>
          </p:nvPr>
        </p:nvSpPr>
        <p:spPr>
          <a:xfrm>
            <a:off x="587642" y="533401"/>
            <a:ext cx="6575158" cy="1059396"/>
          </a:xfrm>
        </p:spPr>
        <p:txBody>
          <a:bodyPr anchor="t"/>
          <a:lstStyle>
            <a:lvl1pPr>
              <a:defRPr sz="3200" b="1" cap="small" baseline="0">
                <a:solidFill>
                  <a:srgbClr val="660066"/>
                </a:solidFill>
                <a:latin typeface="Arial Black" panose="020B0A04020102020204" pitchFamily="34" charset="0"/>
                <a:cs typeface="Verdana"/>
              </a:defRPr>
            </a:lvl1pPr>
          </a:lstStyle>
          <a:p>
            <a:r>
              <a:rPr lang="fr-FR" dirty="0"/>
              <a:t>Cliquez et modifiez le titre</a:t>
            </a:r>
          </a:p>
        </p:txBody>
      </p:sp>
      <p:sp>
        <p:nvSpPr>
          <p:cNvPr id="5" name="Rectangle 7"/>
          <p:cNvSpPr>
            <a:spLocks noGrp="1" noChangeArrowheads="1"/>
          </p:cNvSpPr>
          <p:nvPr>
            <p:ph type="sldNum" sz="quarter" idx="4"/>
          </p:nvPr>
        </p:nvSpPr>
        <p:spPr bwMode="auto">
          <a:xfrm>
            <a:off x="8532440" y="6446837"/>
            <a:ext cx="611560" cy="3540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a:defRPr sz="1050" b="1">
                <a:solidFill>
                  <a:srgbClr val="660066"/>
                </a:solidFill>
                <a:latin typeface="Verdana"/>
                <a:cs typeface="Verdana"/>
              </a:defRPr>
            </a:lvl1pPr>
          </a:lstStyle>
          <a:p>
            <a:pPr>
              <a:defRPr/>
            </a:pPr>
            <a:fld id="{A67CDC84-819A-E042-A24B-5E3C38048050}" type="slidenum">
              <a:rPr lang="en-US" smtClean="0"/>
              <a:pPr>
                <a:defRPr/>
              </a:pPr>
              <a:t>‹N°›</a:t>
            </a:fld>
            <a:endParaRPr lang="en-US" dirty="0"/>
          </a:p>
        </p:txBody>
      </p:sp>
      <p:cxnSp>
        <p:nvCxnSpPr>
          <p:cNvPr id="6" name="Connecteur droit 5"/>
          <p:cNvCxnSpPr/>
          <p:nvPr userDrawn="1"/>
        </p:nvCxnSpPr>
        <p:spPr bwMode="auto">
          <a:xfrm>
            <a:off x="8763000" y="6745287"/>
            <a:ext cx="381000" cy="1588"/>
          </a:xfrm>
          <a:prstGeom prst="line">
            <a:avLst/>
          </a:prstGeom>
          <a:gradFill rotWithShape="1">
            <a:gsLst>
              <a:gs pos="0">
                <a:schemeClr val="bg2">
                  <a:gamma/>
                  <a:tint val="26667"/>
                  <a:invGamma/>
                </a:schemeClr>
              </a:gs>
              <a:gs pos="100000">
                <a:schemeClr val="bg2">
                  <a:alpha val="14999"/>
                </a:schemeClr>
              </a:gs>
            </a:gsLst>
            <a:lin ang="5400000" scaled="1"/>
          </a:gradFill>
          <a:ln w="9525" cap="flat" cmpd="sng" algn="ctr">
            <a:solidFill>
              <a:srgbClr val="660066"/>
            </a:solidFill>
            <a:prstDash val="solid"/>
            <a:round/>
            <a:headEnd type="none" w="med" len="med"/>
            <a:tailEnd type="none" w="med" len="med"/>
          </a:ln>
          <a:effectLst/>
        </p:spPr>
      </p:cxnSp>
      <p:cxnSp>
        <p:nvCxnSpPr>
          <p:cNvPr id="7" name="Connecteur droit 6"/>
          <p:cNvCxnSpPr/>
          <p:nvPr userDrawn="1"/>
        </p:nvCxnSpPr>
        <p:spPr bwMode="auto">
          <a:xfrm>
            <a:off x="8763000" y="6523037"/>
            <a:ext cx="381000" cy="1588"/>
          </a:xfrm>
          <a:prstGeom prst="line">
            <a:avLst/>
          </a:prstGeom>
          <a:gradFill rotWithShape="1">
            <a:gsLst>
              <a:gs pos="0">
                <a:schemeClr val="bg2">
                  <a:gamma/>
                  <a:tint val="26667"/>
                  <a:invGamma/>
                </a:schemeClr>
              </a:gs>
              <a:gs pos="100000">
                <a:schemeClr val="bg2">
                  <a:alpha val="14999"/>
                </a:schemeClr>
              </a:gs>
            </a:gsLst>
            <a:lin ang="5400000" scaled="1"/>
          </a:gradFill>
          <a:ln w="9525" cap="flat" cmpd="sng" algn="ctr">
            <a:solidFill>
              <a:srgbClr val="660066"/>
            </a:solidFill>
            <a:prstDash val="solid"/>
            <a:round/>
            <a:headEnd type="none" w="med" len="med"/>
            <a:tailEnd type="none" w="med" len="med"/>
          </a:ln>
          <a:effectLst/>
        </p:spPr>
      </p:cxnSp>
      <p:pic>
        <p:nvPicPr>
          <p:cNvPr id="9"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7504" y="86102"/>
            <a:ext cx="1057353" cy="5420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8773346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9.xml"/><Relationship Id="rId7" Type="http://schemas.openxmlformats.org/officeDocument/2006/relationships/slideLayout" Target="../slideLayouts/slideLayout13.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5" Type="http://schemas.openxmlformats.org/officeDocument/2006/relationships/slideLayout" Target="../slideLayouts/slideLayout11.xml"/><Relationship Id="rId4" Type="http://schemas.openxmlformats.org/officeDocument/2006/relationships/slideLayout" Target="../slideLayouts/slideLayout10.xml"/><Relationship Id="rId9" Type="http://schemas.openxmlformats.org/officeDocument/2006/relationships/image" Target="../media/image4.jpeg"/></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slideLayout" Target="../slideLayouts/slideLayout16.xml"/><Relationship Id="rId7" Type="http://schemas.openxmlformats.org/officeDocument/2006/relationships/theme" Target="../theme/theme3.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5" Type="http://schemas.openxmlformats.org/officeDocument/2006/relationships/slideLayout" Target="../slideLayouts/slideLayout18.xml"/><Relationship Id="rId4"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fr-FR" dirty="0"/>
              <a:t>Modifiez le style du titre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7" name="Rectangle 6"/>
          <p:cNvSpPr/>
          <p:nvPr/>
        </p:nvSpPr>
        <p:spPr>
          <a:xfrm>
            <a:off x="0" y="0"/>
            <a:ext cx="9144000" cy="365760"/>
          </a:xfrm>
          <a:prstGeom prst="rect">
            <a:avLst/>
          </a:prstGeom>
          <a:solidFill>
            <a:srgbClr val="93A2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endParaRPr lang="fr-FR"/>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fr-FR"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74A8A302-4479-4582-AFC4-53DB3AB68DF4}" type="slidenum">
              <a:rPr lang="fr-FR" smtClean="0"/>
              <a:pPr/>
              <a:t>‹N°›</a:t>
            </a:fld>
            <a:endParaRPr lang="fr-FR"/>
          </a:p>
        </p:txBody>
      </p:sp>
    </p:spTree>
    <p:extLst>
      <p:ext uri="{BB962C8B-B14F-4D97-AF65-F5344CB8AC3E}">
        <p14:creationId xmlns:p14="http://schemas.microsoft.com/office/powerpoint/2010/main" val="3450606413"/>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Lst>
  <p:hf hdr="0" ftr="0" dt="0"/>
  <p:txStyles>
    <p:titleStyle>
      <a:lvl1pPr algn="l" defTabSz="914400" rtl="0" eaLnBrk="1" latinLnBrk="0" hangingPunct="1">
        <a:spcBef>
          <a:spcPct val="0"/>
        </a:spcBef>
        <a:buNone/>
        <a:defRPr sz="4000" b="1" kern="1200" cap="small" spc="-100" baseline="0">
          <a:solidFill>
            <a:srgbClr val="D2533C"/>
          </a:solidFill>
          <a:latin typeface="Arial Black" panose="020B0A04020102020204" pitchFamily="34" charset="0"/>
          <a:ea typeface="+mj-ea"/>
          <a:cs typeface="+mj-cs"/>
        </a:defRPr>
      </a:lvl1pPr>
    </p:titleStyle>
    <p:bodyStyle>
      <a:lvl1pPr marL="182880" indent="-182880" algn="l" defTabSz="914400" rtl="0" eaLnBrk="1" latinLnBrk="0" hangingPunct="1">
        <a:spcBef>
          <a:spcPct val="20000"/>
        </a:spcBef>
        <a:buClr>
          <a:srgbClr val="C00000"/>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rgbClr val="C00000"/>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rgbClr val="C00000"/>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rgbClr val="C00000"/>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rgbClr val="C00000"/>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9"/>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1371600"/>
            <a:ext cx="7924800" cy="1096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dirty="0"/>
              <a:t>Modifiez le style du titre</a:t>
            </a:r>
            <a:endParaRPr lang="en-US" dirty="0"/>
          </a:p>
        </p:txBody>
      </p:sp>
      <p:sp>
        <p:nvSpPr>
          <p:cNvPr id="1027" name="Rectangle 3"/>
          <p:cNvSpPr>
            <a:spLocks noGrp="1" noChangeArrowheads="1"/>
          </p:cNvSpPr>
          <p:nvPr>
            <p:ph type="body" idx="1"/>
          </p:nvPr>
        </p:nvSpPr>
        <p:spPr bwMode="auto">
          <a:xfrm>
            <a:off x="609600" y="2514600"/>
            <a:ext cx="7924800" cy="426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Tree>
    <p:extLst>
      <p:ext uri="{BB962C8B-B14F-4D97-AF65-F5344CB8AC3E}">
        <p14:creationId xmlns:p14="http://schemas.microsoft.com/office/powerpoint/2010/main" val="1325094239"/>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31" r:id="rId4"/>
    <p:sldLayoutId id="2147483729" r:id="rId5"/>
    <p:sldLayoutId id="2147483730" r:id="rId6"/>
    <p:sldLayoutId id="2147483745" r:id="rId7"/>
  </p:sldLayoutIdLst>
  <p:hf hdr="0" ftr="0" dt="0"/>
  <p:txStyles>
    <p:titleStyle>
      <a:lvl1pPr algn="l" rtl="0" eaLnBrk="1" fontAlgn="base" hangingPunct="1">
        <a:spcBef>
          <a:spcPct val="0"/>
        </a:spcBef>
        <a:spcAft>
          <a:spcPct val="0"/>
        </a:spcAft>
        <a:defRPr sz="3200">
          <a:solidFill>
            <a:schemeClr val="bg2">
              <a:lumMod val="75000"/>
            </a:schemeClr>
          </a:solidFill>
          <a:latin typeface="+mj-lt"/>
          <a:ea typeface="ＭＳ Ｐゴシック" charset="-128"/>
          <a:cs typeface="Trebuchet MS"/>
        </a:defRPr>
      </a:lvl1pPr>
      <a:lvl2pPr algn="l" rtl="0" eaLnBrk="1" fontAlgn="base" hangingPunct="1">
        <a:spcBef>
          <a:spcPct val="0"/>
        </a:spcBef>
        <a:spcAft>
          <a:spcPct val="0"/>
        </a:spcAft>
        <a:defRPr sz="4400">
          <a:solidFill>
            <a:schemeClr val="tx1"/>
          </a:solidFill>
          <a:latin typeface="Trebuchet MS" charset="0"/>
          <a:ea typeface="ＭＳ Ｐゴシック" charset="-128"/>
        </a:defRPr>
      </a:lvl2pPr>
      <a:lvl3pPr algn="l" rtl="0" eaLnBrk="1" fontAlgn="base" hangingPunct="1">
        <a:spcBef>
          <a:spcPct val="0"/>
        </a:spcBef>
        <a:spcAft>
          <a:spcPct val="0"/>
        </a:spcAft>
        <a:defRPr sz="4400">
          <a:solidFill>
            <a:schemeClr val="tx1"/>
          </a:solidFill>
          <a:latin typeface="Trebuchet MS" charset="0"/>
          <a:ea typeface="ＭＳ Ｐゴシック" charset="-128"/>
        </a:defRPr>
      </a:lvl3pPr>
      <a:lvl4pPr algn="l" rtl="0" eaLnBrk="1" fontAlgn="base" hangingPunct="1">
        <a:spcBef>
          <a:spcPct val="0"/>
        </a:spcBef>
        <a:spcAft>
          <a:spcPct val="0"/>
        </a:spcAft>
        <a:defRPr sz="4400">
          <a:solidFill>
            <a:schemeClr val="tx1"/>
          </a:solidFill>
          <a:latin typeface="Trebuchet MS" charset="0"/>
          <a:ea typeface="ＭＳ Ｐゴシック" charset="-128"/>
        </a:defRPr>
      </a:lvl4pPr>
      <a:lvl5pPr algn="l" rtl="0" eaLnBrk="1" fontAlgn="base" hangingPunct="1">
        <a:spcBef>
          <a:spcPct val="0"/>
        </a:spcBef>
        <a:spcAft>
          <a:spcPct val="0"/>
        </a:spcAft>
        <a:defRPr sz="4400">
          <a:solidFill>
            <a:schemeClr val="tx1"/>
          </a:solidFill>
          <a:latin typeface="Trebuchet MS" charset="0"/>
          <a:ea typeface="ＭＳ Ｐゴシック" charset="-128"/>
        </a:defRPr>
      </a:lvl5pPr>
      <a:lvl6pPr marL="457200" algn="l" rtl="0" eaLnBrk="1" fontAlgn="base" hangingPunct="1">
        <a:spcBef>
          <a:spcPct val="0"/>
        </a:spcBef>
        <a:spcAft>
          <a:spcPct val="0"/>
        </a:spcAft>
        <a:defRPr sz="4400">
          <a:solidFill>
            <a:schemeClr val="tx1"/>
          </a:solidFill>
          <a:latin typeface="Microsoft Sans Serif" charset="0"/>
        </a:defRPr>
      </a:lvl6pPr>
      <a:lvl7pPr marL="914400" algn="l" rtl="0" eaLnBrk="1" fontAlgn="base" hangingPunct="1">
        <a:spcBef>
          <a:spcPct val="0"/>
        </a:spcBef>
        <a:spcAft>
          <a:spcPct val="0"/>
        </a:spcAft>
        <a:defRPr sz="4400">
          <a:solidFill>
            <a:schemeClr val="tx1"/>
          </a:solidFill>
          <a:latin typeface="Microsoft Sans Serif" charset="0"/>
        </a:defRPr>
      </a:lvl7pPr>
      <a:lvl8pPr marL="1371600" algn="l" rtl="0" eaLnBrk="1" fontAlgn="base" hangingPunct="1">
        <a:spcBef>
          <a:spcPct val="0"/>
        </a:spcBef>
        <a:spcAft>
          <a:spcPct val="0"/>
        </a:spcAft>
        <a:defRPr sz="4400">
          <a:solidFill>
            <a:schemeClr val="tx1"/>
          </a:solidFill>
          <a:latin typeface="Microsoft Sans Serif" charset="0"/>
        </a:defRPr>
      </a:lvl8pPr>
      <a:lvl9pPr marL="1828800" algn="l" rtl="0" eaLnBrk="1" fontAlgn="base" hangingPunct="1">
        <a:spcBef>
          <a:spcPct val="0"/>
        </a:spcBef>
        <a:spcAft>
          <a:spcPct val="0"/>
        </a:spcAft>
        <a:defRPr sz="4400">
          <a:solidFill>
            <a:schemeClr val="tx1"/>
          </a:solidFill>
          <a:latin typeface="Microsoft Sans Serif" charset="0"/>
        </a:defRPr>
      </a:lvl9pPr>
    </p:titleStyle>
    <p:bodyStyle>
      <a:lvl1pPr marL="342900" indent="-342900" algn="l" rtl="0" eaLnBrk="1" fontAlgn="base" hangingPunct="1">
        <a:spcBef>
          <a:spcPct val="20000"/>
        </a:spcBef>
        <a:spcAft>
          <a:spcPct val="0"/>
        </a:spcAft>
        <a:buClr>
          <a:srgbClr val="EA641B"/>
        </a:buClr>
        <a:buFont typeface="Wingdings" panose="05000000000000000000" pitchFamily="2" charset="2"/>
        <a:buChar char="§"/>
        <a:defRPr sz="2800">
          <a:solidFill>
            <a:schemeClr val="tx1"/>
          </a:solidFill>
          <a:latin typeface="+mn-lt"/>
          <a:ea typeface="ＭＳ Ｐゴシック" charset="-128"/>
          <a:cs typeface="Verdana"/>
        </a:defRPr>
      </a:lvl1pPr>
      <a:lvl2pPr marL="742950" indent="-285750" algn="l" rtl="0" eaLnBrk="1" fontAlgn="base" hangingPunct="1">
        <a:spcBef>
          <a:spcPct val="20000"/>
        </a:spcBef>
        <a:spcAft>
          <a:spcPct val="0"/>
        </a:spcAft>
        <a:buClr>
          <a:srgbClr val="9E896D"/>
        </a:buClr>
        <a:buChar char="–"/>
        <a:defRPr sz="2400">
          <a:solidFill>
            <a:schemeClr val="tx1"/>
          </a:solidFill>
          <a:latin typeface="+mn-lt"/>
          <a:ea typeface="ＭＳ Ｐゴシック" charset="-128"/>
          <a:cs typeface="Verdana"/>
        </a:defRPr>
      </a:lvl2pPr>
      <a:lvl3pPr marL="1143000" indent="-228600" algn="l" rtl="0" eaLnBrk="1" fontAlgn="base" hangingPunct="1">
        <a:spcBef>
          <a:spcPct val="20000"/>
        </a:spcBef>
        <a:spcAft>
          <a:spcPct val="0"/>
        </a:spcAft>
        <a:buClr>
          <a:srgbClr val="9E896D"/>
        </a:buClr>
        <a:buChar char="•"/>
        <a:defRPr sz="2000">
          <a:solidFill>
            <a:schemeClr val="tx1"/>
          </a:solidFill>
          <a:latin typeface="+mn-lt"/>
          <a:ea typeface="ＭＳ Ｐゴシック" charset="-128"/>
          <a:cs typeface="Verdana"/>
        </a:defRPr>
      </a:lvl3pPr>
      <a:lvl4pPr marL="1600200" indent="-228600" algn="l" rtl="0" eaLnBrk="1" fontAlgn="base" hangingPunct="1">
        <a:spcBef>
          <a:spcPct val="20000"/>
        </a:spcBef>
        <a:spcAft>
          <a:spcPct val="0"/>
        </a:spcAft>
        <a:buChar char="–"/>
        <a:defRPr sz="1800">
          <a:solidFill>
            <a:schemeClr val="tx1"/>
          </a:solidFill>
          <a:latin typeface="+mn-lt"/>
          <a:ea typeface="ＭＳ Ｐゴシック" charset="-128"/>
          <a:cs typeface="Verdana"/>
        </a:defRPr>
      </a:lvl4pPr>
      <a:lvl5pPr marL="2057400" indent="-228600" algn="l" rtl="0" eaLnBrk="1" fontAlgn="base" hangingPunct="1">
        <a:spcBef>
          <a:spcPct val="20000"/>
        </a:spcBef>
        <a:spcAft>
          <a:spcPct val="0"/>
        </a:spcAft>
        <a:buClr>
          <a:srgbClr val="EA641B"/>
        </a:buClr>
        <a:buChar char="»"/>
        <a:defRPr sz="1600">
          <a:solidFill>
            <a:schemeClr val="tx1"/>
          </a:solidFill>
          <a:latin typeface="+mn-lt"/>
          <a:ea typeface="ＭＳ Ｐゴシック" charset="-128"/>
          <a:cs typeface="Verdana"/>
        </a:defRPr>
      </a:lvl5pPr>
      <a:lvl6pPr marL="2514600" indent="-228600" algn="l" rtl="0" eaLnBrk="1" fontAlgn="base" hangingPunct="1">
        <a:spcBef>
          <a:spcPct val="20000"/>
        </a:spcBef>
        <a:spcAft>
          <a:spcPct val="0"/>
        </a:spcAft>
        <a:buChar char="»"/>
        <a:defRPr sz="2000">
          <a:solidFill>
            <a:schemeClr val="tx1"/>
          </a:solidFill>
          <a:latin typeface="+mn-lt"/>
          <a:ea typeface="ＭＳ Ｐゴシック" charset="-128"/>
        </a:defRPr>
      </a:lvl6pPr>
      <a:lvl7pPr marL="2971800" indent="-228600" algn="l" rtl="0" eaLnBrk="1" fontAlgn="base" hangingPunct="1">
        <a:spcBef>
          <a:spcPct val="20000"/>
        </a:spcBef>
        <a:spcAft>
          <a:spcPct val="0"/>
        </a:spcAft>
        <a:buChar char="»"/>
        <a:defRPr sz="2000">
          <a:solidFill>
            <a:schemeClr val="tx1"/>
          </a:solidFill>
          <a:latin typeface="+mn-lt"/>
          <a:ea typeface="ＭＳ Ｐゴシック" charset="-128"/>
        </a:defRPr>
      </a:lvl7pPr>
      <a:lvl8pPr marL="3429000" indent="-228600" algn="l" rtl="0" eaLnBrk="1" fontAlgn="base" hangingPunct="1">
        <a:spcBef>
          <a:spcPct val="20000"/>
        </a:spcBef>
        <a:spcAft>
          <a:spcPct val="0"/>
        </a:spcAft>
        <a:buChar char="»"/>
        <a:defRPr sz="2000">
          <a:solidFill>
            <a:schemeClr val="tx1"/>
          </a:solidFill>
          <a:latin typeface="+mn-lt"/>
          <a:ea typeface="ＭＳ Ｐゴシック" charset="-128"/>
        </a:defRPr>
      </a:lvl8pPr>
      <a:lvl9pPr marL="3886200" indent="-228600" algn="l" rtl="0" eaLnBrk="1" fontAlgn="base" hangingPunct="1">
        <a:spcBef>
          <a:spcPct val="20000"/>
        </a:spcBef>
        <a:spcAft>
          <a:spcPct val="0"/>
        </a:spcAft>
        <a:buChar char="»"/>
        <a:defRPr sz="2000">
          <a:solidFill>
            <a:schemeClr val="tx1"/>
          </a:solidFill>
          <a:latin typeface="+mn-lt"/>
          <a:ea typeface="ＭＳ Ｐゴシック" charset="-128"/>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8"/>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1371600"/>
            <a:ext cx="7924800" cy="1096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dirty="0"/>
              <a:t>Modifiez le style du titre</a:t>
            </a:r>
            <a:endParaRPr lang="en-US" dirty="0"/>
          </a:p>
        </p:txBody>
      </p:sp>
      <p:sp>
        <p:nvSpPr>
          <p:cNvPr id="1027" name="Rectangle 3"/>
          <p:cNvSpPr>
            <a:spLocks noGrp="1" noChangeArrowheads="1"/>
          </p:cNvSpPr>
          <p:nvPr>
            <p:ph type="body" idx="1"/>
          </p:nvPr>
        </p:nvSpPr>
        <p:spPr bwMode="auto">
          <a:xfrm>
            <a:off x="609600" y="2514600"/>
            <a:ext cx="7924800" cy="426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Tree>
    <p:extLst>
      <p:ext uri="{BB962C8B-B14F-4D97-AF65-F5344CB8AC3E}">
        <p14:creationId xmlns:p14="http://schemas.microsoft.com/office/powerpoint/2010/main" val="576435989"/>
      </p:ext>
    </p:extLst>
  </p:cSld>
  <p:clrMap bg1="lt1" tx1="dk1" bg2="lt2" tx2="dk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38" r:id="rId5"/>
    <p:sldLayoutId id="2147483739" r:id="rId6"/>
  </p:sldLayoutIdLst>
  <p:hf hdr="0" ftr="0" dt="0"/>
  <p:txStyles>
    <p:titleStyle>
      <a:lvl1pPr algn="l" rtl="0" eaLnBrk="1" fontAlgn="base" hangingPunct="1">
        <a:spcBef>
          <a:spcPct val="0"/>
        </a:spcBef>
        <a:spcAft>
          <a:spcPct val="0"/>
        </a:spcAft>
        <a:defRPr sz="4400">
          <a:solidFill>
            <a:schemeClr val="bg2">
              <a:lumMod val="75000"/>
            </a:schemeClr>
          </a:solidFill>
          <a:latin typeface="+mj-lt"/>
          <a:ea typeface="ＭＳ Ｐゴシック" charset="-128"/>
          <a:cs typeface="Trebuchet MS"/>
        </a:defRPr>
      </a:lvl1pPr>
      <a:lvl2pPr algn="l" rtl="0" eaLnBrk="1" fontAlgn="base" hangingPunct="1">
        <a:spcBef>
          <a:spcPct val="0"/>
        </a:spcBef>
        <a:spcAft>
          <a:spcPct val="0"/>
        </a:spcAft>
        <a:defRPr sz="4400">
          <a:solidFill>
            <a:schemeClr val="tx1"/>
          </a:solidFill>
          <a:latin typeface="Trebuchet MS" charset="0"/>
          <a:ea typeface="ＭＳ Ｐゴシック" charset="-128"/>
        </a:defRPr>
      </a:lvl2pPr>
      <a:lvl3pPr algn="l" rtl="0" eaLnBrk="1" fontAlgn="base" hangingPunct="1">
        <a:spcBef>
          <a:spcPct val="0"/>
        </a:spcBef>
        <a:spcAft>
          <a:spcPct val="0"/>
        </a:spcAft>
        <a:defRPr sz="4400">
          <a:solidFill>
            <a:schemeClr val="tx1"/>
          </a:solidFill>
          <a:latin typeface="Trebuchet MS" charset="0"/>
          <a:ea typeface="ＭＳ Ｐゴシック" charset="-128"/>
        </a:defRPr>
      </a:lvl3pPr>
      <a:lvl4pPr algn="l" rtl="0" eaLnBrk="1" fontAlgn="base" hangingPunct="1">
        <a:spcBef>
          <a:spcPct val="0"/>
        </a:spcBef>
        <a:spcAft>
          <a:spcPct val="0"/>
        </a:spcAft>
        <a:defRPr sz="4400">
          <a:solidFill>
            <a:schemeClr val="tx1"/>
          </a:solidFill>
          <a:latin typeface="Trebuchet MS" charset="0"/>
          <a:ea typeface="ＭＳ Ｐゴシック" charset="-128"/>
        </a:defRPr>
      </a:lvl4pPr>
      <a:lvl5pPr algn="l" rtl="0" eaLnBrk="1" fontAlgn="base" hangingPunct="1">
        <a:spcBef>
          <a:spcPct val="0"/>
        </a:spcBef>
        <a:spcAft>
          <a:spcPct val="0"/>
        </a:spcAft>
        <a:defRPr sz="4400">
          <a:solidFill>
            <a:schemeClr val="tx1"/>
          </a:solidFill>
          <a:latin typeface="Trebuchet MS" charset="0"/>
          <a:ea typeface="ＭＳ Ｐゴシック" charset="-128"/>
        </a:defRPr>
      </a:lvl5pPr>
      <a:lvl6pPr marL="457200" algn="l" rtl="0" eaLnBrk="1" fontAlgn="base" hangingPunct="1">
        <a:spcBef>
          <a:spcPct val="0"/>
        </a:spcBef>
        <a:spcAft>
          <a:spcPct val="0"/>
        </a:spcAft>
        <a:defRPr sz="4400">
          <a:solidFill>
            <a:schemeClr val="tx1"/>
          </a:solidFill>
          <a:latin typeface="Microsoft Sans Serif" charset="0"/>
        </a:defRPr>
      </a:lvl6pPr>
      <a:lvl7pPr marL="914400" algn="l" rtl="0" eaLnBrk="1" fontAlgn="base" hangingPunct="1">
        <a:spcBef>
          <a:spcPct val="0"/>
        </a:spcBef>
        <a:spcAft>
          <a:spcPct val="0"/>
        </a:spcAft>
        <a:defRPr sz="4400">
          <a:solidFill>
            <a:schemeClr val="tx1"/>
          </a:solidFill>
          <a:latin typeface="Microsoft Sans Serif" charset="0"/>
        </a:defRPr>
      </a:lvl7pPr>
      <a:lvl8pPr marL="1371600" algn="l" rtl="0" eaLnBrk="1" fontAlgn="base" hangingPunct="1">
        <a:spcBef>
          <a:spcPct val="0"/>
        </a:spcBef>
        <a:spcAft>
          <a:spcPct val="0"/>
        </a:spcAft>
        <a:defRPr sz="4400">
          <a:solidFill>
            <a:schemeClr val="tx1"/>
          </a:solidFill>
          <a:latin typeface="Microsoft Sans Serif" charset="0"/>
        </a:defRPr>
      </a:lvl8pPr>
      <a:lvl9pPr marL="1828800" algn="l" rtl="0" eaLnBrk="1" fontAlgn="base" hangingPunct="1">
        <a:spcBef>
          <a:spcPct val="0"/>
        </a:spcBef>
        <a:spcAft>
          <a:spcPct val="0"/>
        </a:spcAft>
        <a:defRPr sz="4400">
          <a:solidFill>
            <a:schemeClr val="tx1"/>
          </a:solidFill>
          <a:latin typeface="Microsoft Sans Serif" charset="0"/>
        </a:defRPr>
      </a:lvl9pPr>
    </p:titleStyle>
    <p:bodyStyle>
      <a:lvl1pPr marL="342900" indent="-342900" algn="l" rtl="0" eaLnBrk="1" fontAlgn="base" hangingPunct="1">
        <a:spcBef>
          <a:spcPct val="20000"/>
        </a:spcBef>
        <a:spcAft>
          <a:spcPct val="0"/>
        </a:spcAft>
        <a:buClr>
          <a:srgbClr val="EA641B"/>
        </a:buClr>
        <a:buFont typeface="Wingdings" panose="05000000000000000000" pitchFamily="2" charset="2"/>
        <a:buChar char="§"/>
        <a:defRPr sz="2800">
          <a:solidFill>
            <a:schemeClr val="tx1"/>
          </a:solidFill>
          <a:latin typeface="+mn-lt"/>
          <a:ea typeface="ＭＳ Ｐゴシック" charset="-128"/>
          <a:cs typeface="Verdana"/>
        </a:defRPr>
      </a:lvl1pPr>
      <a:lvl2pPr marL="742950" indent="-285750" algn="l" rtl="0" eaLnBrk="1" fontAlgn="base" hangingPunct="1">
        <a:spcBef>
          <a:spcPct val="20000"/>
        </a:spcBef>
        <a:spcAft>
          <a:spcPct val="0"/>
        </a:spcAft>
        <a:buClr>
          <a:srgbClr val="9E896D"/>
        </a:buClr>
        <a:buChar char="–"/>
        <a:defRPr sz="2400">
          <a:solidFill>
            <a:schemeClr val="tx1"/>
          </a:solidFill>
          <a:latin typeface="+mn-lt"/>
          <a:ea typeface="ＭＳ Ｐゴシック" charset="-128"/>
          <a:cs typeface="Verdana"/>
        </a:defRPr>
      </a:lvl2pPr>
      <a:lvl3pPr marL="1143000" indent="-228600" algn="l" rtl="0" eaLnBrk="1" fontAlgn="base" hangingPunct="1">
        <a:spcBef>
          <a:spcPct val="20000"/>
        </a:spcBef>
        <a:spcAft>
          <a:spcPct val="0"/>
        </a:spcAft>
        <a:buClr>
          <a:srgbClr val="9E896D"/>
        </a:buClr>
        <a:buChar char="•"/>
        <a:defRPr sz="2000">
          <a:solidFill>
            <a:schemeClr val="tx1"/>
          </a:solidFill>
          <a:latin typeface="+mn-lt"/>
          <a:ea typeface="ＭＳ Ｐゴシック" charset="-128"/>
          <a:cs typeface="Verdana"/>
        </a:defRPr>
      </a:lvl3pPr>
      <a:lvl4pPr marL="1600200" indent="-228600" algn="l" rtl="0" eaLnBrk="1" fontAlgn="base" hangingPunct="1">
        <a:spcBef>
          <a:spcPct val="20000"/>
        </a:spcBef>
        <a:spcAft>
          <a:spcPct val="0"/>
        </a:spcAft>
        <a:buChar char="–"/>
        <a:defRPr sz="1800">
          <a:solidFill>
            <a:schemeClr val="tx1"/>
          </a:solidFill>
          <a:latin typeface="+mn-lt"/>
          <a:ea typeface="ＭＳ Ｐゴシック" charset="-128"/>
          <a:cs typeface="Verdana"/>
        </a:defRPr>
      </a:lvl4pPr>
      <a:lvl5pPr marL="2057400" indent="-228600" algn="l" rtl="0" eaLnBrk="1" fontAlgn="base" hangingPunct="1">
        <a:spcBef>
          <a:spcPct val="20000"/>
        </a:spcBef>
        <a:spcAft>
          <a:spcPct val="0"/>
        </a:spcAft>
        <a:buClr>
          <a:srgbClr val="EA641B"/>
        </a:buClr>
        <a:buChar char="»"/>
        <a:defRPr sz="1600">
          <a:solidFill>
            <a:schemeClr val="tx1"/>
          </a:solidFill>
          <a:latin typeface="+mn-lt"/>
          <a:ea typeface="ＭＳ Ｐゴシック" charset="-128"/>
          <a:cs typeface="Verdana"/>
        </a:defRPr>
      </a:lvl5pPr>
      <a:lvl6pPr marL="2514600" indent="-228600" algn="l" rtl="0" eaLnBrk="1" fontAlgn="base" hangingPunct="1">
        <a:spcBef>
          <a:spcPct val="20000"/>
        </a:spcBef>
        <a:spcAft>
          <a:spcPct val="0"/>
        </a:spcAft>
        <a:buChar char="»"/>
        <a:defRPr sz="2000">
          <a:solidFill>
            <a:schemeClr val="tx1"/>
          </a:solidFill>
          <a:latin typeface="+mn-lt"/>
          <a:ea typeface="ＭＳ Ｐゴシック" charset="-128"/>
        </a:defRPr>
      </a:lvl6pPr>
      <a:lvl7pPr marL="2971800" indent="-228600" algn="l" rtl="0" eaLnBrk="1" fontAlgn="base" hangingPunct="1">
        <a:spcBef>
          <a:spcPct val="20000"/>
        </a:spcBef>
        <a:spcAft>
          <a:spcPct val="0"/>
        </a:spcAft>
        <a:buChar char="»"/>
        <a:defRPr sz="2000">
          <a:solidFill>
            <a:schemeClr val="tx1"/>
          </a:solidFill>
          <a:latin typeface="+mn-lt"/>
          <a:ea typeface="ＭＳ Ｐゴシック" charset="-128"/>
        </a:defRPr>
      </a:lvl7pPr>
      <a:lvl8pPr marL="3429000" indent="-228600" algn="l" rtl="0" eaLnBrk="1" fontAlgn="base" hangingPunct="1">
        <a:spcBef>
          <a:spcPct val="20000"/>
        </a:spcBef>
        <a:spcAft>
          <a:spcPct val="0"/>
        </a:spcAft>
        <a:buChar char="»"/>
        <a:defRPr sz="2000">
          <a:solidFill>
            <a:schemeClr val="tx1"/>
          </a:solidFill>
          <a:latin typeface="+mn-lt"/>
          <a:ea typeface="ＭＳ Ｐゴシック" charset="-128"/>
        </a:defRPr>
      </a:lvl8pPr>
      <a:lvl9pPr marL="3886200" indent="-228600" algn="l" rtl="0" eaLnBrk="1" fontAlgn="base" hangingPunct="1">
        <a:spcBef>
          <a:spcPct val="20000"/>
        </a:spcBef>
        <a:spcAft>
          <a:spcPct val="0"/>
        </a:spcAft>
        <a:buChar char="»"/>
        <a:defRPr sz="2000">
          <a:solidFill>
            <a:schemeClr val="tx1"/>
          </a:solidFill>
          <a:latin typeface="+mn-lt"/>
          <a:ea typeface="ＭＳ Ｐゴシック" charset="-128"/>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hyperlink" Target="mailto:frederic.sacher@chu-bordeaux.fr" TargetMode="External"/><Relationship Id="rId2" Type="http://schemas.openxmlformats.org/officeDocument/2006/relationships/image" Target="../media/image14.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hyperlink" Target="http://www.filiere-cardiogen.fr/" TargetMode="External"/><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210171" y="2312876"/>
            <a:ext cx="5943600" cy="1844824"/>
          </a:xfrm>
        </p:spPr>
        <p:txBody>
          <a:bodyPr>
            <a:noAutofit/>
          </a:bodyPr>
          <a:lstStyle/>
          <a:p>
            <a:r>
              <a:rPr lang="fr-FR" sz="4400" dirty="0"/>
              <a:t>Plan France Médecine génomique 2025</a:t>
            </a:r>
            <a:br>
              <a:rPr lang="fr-FR" sz="4400" dirty="0"/>
            </a:br>
            <a:br>
              <a:rPr lang="fr-FR" sz="4400" dirty="0"/>
            </a:br>
            <a:br>
              <a:rPr lang="fr-FR" sz="4400" dirty="0"/>
            </a:br>
            <a:br>
              <a:rPr lang="fr-FR" sz="4400" dirty="0"/>
            </a:br>
            <a:br>
              <a:rPr lang="fr-FR" sz="4400" dirty="0"/>
            </a:br>
            <a:r>
              <a:rPr lang="fr-FR" sz="1800" dirty="0"/>
              <a:t>7 au 10 janvier 2020</a:t>
            </a:r>
            <a:endParaRPr lang="en-US" sz="1800" dirty="0"/>
          </a:p>
        </p:txBody>
      </p:sp>
      <p:sp>
        <p:nvSpPr>
          <p:cNvPr id="4" name="Espace réservé du numéro de diapositive 3"/>
          <p:cNvSpPr>
            <a:spLocks noGrp="1"/>
          </p:cNvSpPr>
          <p:nvPr>
            <p:ph type="sldNum" sz="quarter" idx="4"/>
          </p:nvPr>
        </p:nvSpPr>
        <p:spPr/>
        <p:txBody>
          <a:bodyPr/>
          <a:lstStyle/>
          <a:p>
            <a:pPr>
              <a:defRPr/>
            </a:pPr>
            <a:fld id="{A67CDC84-819A-E042-A24B-5E3C38048050}" type="slidenum">
              <a:rPr lang="en-US" smtClean="0"/>
              <a:pPr>
                <a:defRPr/>
              </a:pPr>
              <a:t>1</a:t>
            </a:fld>
            <a:endParaRPr lang="en-US" dirty="0"/>
          </a:p>
        </p:txBody>
      </p:sp>
    </p:spTree>
    <p:extLst>
      <p:ext uri="{BB962C8B-B14F-4D97-AF65-F5344CB8AC3E}">
        <p14:creationId xmlns:p14="http://schemas.microsoft.com/office/powerpoint/2010/main" val="33145670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74A8A302-4479-4582-AFC4-53DB3AB68DF4}" type="slidenum">
              <a:rPr lang="fr-FR" smtClean="0"/>
              <a:t>2</a:t>
            </a:fld>
            <a:endParaRPr lang="fr-FR"/>
          </a:p>
        </p:txBody>
      </p:sp>
      <p:sp>
        <p:nvSpPr>
          <p:cNvPr id="5" name="Titre 4"/>
          <p:cNvSpPr>
            <a:spLocks noGrp="1"/>
          </p:cNvSpPr>
          <p:nvPr>
            <p:ph type="title"/>
          </p:nvPr>
        </p:nvSpPr>
        <p:spPr>
          <a:xfrm>
            <a:off x="107504" y="836712"/>
            <a:ext cx="8784976" cy="576064"/>
          </a:xfrm>
        </p:spPr>
        <p:txBody>
          <a:bodyPr/>
          <a:lstStyle/>
          <a:p>
            <a:pPr algn="ctr"/>
            <a:r>
              <a:rPr lang="fr-FR" sz="2000" dirty="0"/>
              <a:t>Nom de la pré-indication : </a:t>
            </a:r>
            <a:r>
              <a:rPr lang="fr-FR" sz="2000" dirty="0">
                <a:solidFill>
                  <a:schemeClr val="accent3">
                    <a:lumMod val="50000"/>
                  </a:schemeClr>
                </a:solidFill>
              </a:rPr>
              <a:t>troubles du rythme cardiaque</a:t>
            </a:r>
          </a:p>
        </p:txBody>
      </p:sp>
      <p:sp>
        <p:nvSpPr>
          <p:cNvPr id="6" name="Titre 4"/>
          <p:cNvSpPr txBox="1">
            <a:spLocks/>
          </p:cNvSpPr>
          <p:nvPr/>
        </p:nvSpPr>
        <p:spPr bwMode="auto">
          <a:xfrm>
            <a:off x="503548" y="3176972"/>
            <a:ext cx="7992888" cy="57606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rtl="0" eaLnBrk="1" fontAlgn="base" hangingPunct="1">
              <a:spcBef>
                <a:spcPct val="0"/>
              </a:spcBef>
              <a:spcAft>
                <a:spcPct val="0"/>
              </a:spcAft>
              <a:defRPr sz="3200">
                <a:solidFill>
                  <a:schemeClr val="bg2">
                    <a:lumMod val="75000"/>
                  </a:schemeClr>
                </a:solidFill>
                <a:latin typeface="+mj-lt"/>
                <a:ea typeface="ＭＳ Ｐゴシック" charset="-128"/>
                <a:cs typeface="Trebuchet MS"/>
              </a:defRPr>
            </a:lvl1pPr>
            <a:lvl2pPr algn="l" rtl="0" eaLnBrk="1" fontAlgn="base" hangingPunct="1">
              <a:spcBef>
                <a:spcPct val="0"/>
              </a:spcBef>
              <a:spcAft>
                <a:spcPct val="0"/>
              </a:spcAft>
              <a:defRPr sz="4400">
                <a:solidFill>
                  <a:schemeClr val="tx1"/>
                </a:solidFill>
                <a:latin typeface="Trebuchet MS" charset="0"/>
                <a:ea typeface="ＭＳ Ｐゴシック" charset="-128"/>
              </a:defRPr>
            </a:lvl2pPr>
            <a:lvl3pPr algn="l" rtl="0" eaLnBrk="1" fontAlgn="base" hangingPunct="1">
              <a:spcBef>
                <a:spcPct val="0"/>
              </a:spcBef>
              <a:spcAft>
                <a:spcPct val="0"/>
              </a:spcAft>
              <a:defRPr sz="4400">
                <a:solidFill>
                  <a:schemeClr val="tx1"/>
                </a:solidFill>
                <a:latin typeface="Trebuchet MS" charset="0"/>
                <a:ea typeface="ＭＳ Ｐゴシック" charset="-128"/>
              </a:defRPr>
            </a:lvl3pPr>
            <a:lvl4pPr algn="l" rtl="0" eaLnBrk="1" fontAlgn="base" hangingPunct="1">
              <a:spcBef>
                <a:spcPct val="0"/>
              </a:spcBef>
              <a:spcAft>
                <a:spcPct val="0"/>
              </a:spcAft>
              <a:defRPr sz="4400">
                <a:solidFill>
                  <a:schemeClr val="tx1"/>
                </a:solidFill>
                <a:latin typeface="Trebuchet MS" charset="0"/>
                <a:ea typeface="ＭＳ Ｐゴシック" charset="-128"/>
              </a:defRPr>
            </a:lvl4pPr>
            <a:lvl5pPr algn="l" rtl="0" eaLnBrk="1" fontAlgn="base" hangingPunct="1">
              <a:spcBef>
                <a:spcPct val="0"/>
              </a:spcBef>
              <a:spcAft>
                <a:spcPct val="0"/>
              </a:spcAft>
              <a:defRPr sz="4400">
                <a:solidFill>
                  <a:schemeClr val="tx1"/>
                </a:solidFill>
                <a:latin typeface="Trebuchet MS" charset="0"/>
                <a:ea typeface="ＭＳ Ｐゴシック" charset="-128"/>
              </a:defRPr>
            </a:lvl5pPr>
            <a:lvl6pPr marL="457200" algn="l" rtl="0" eaLnBrk="1" fontAlgn="base" hangingPunct="1">
              <a:spcBef>
                <a:spcPct val="0"/>
              </a:spcBef>
              <a:spcAft>
                <a:spcPct val="0"/>
              </a:spcAft>
              <a:defRPr sz="4400">
                <a:solidFill>
                  <a:schemeClr val="tx1"/>
                </a:solidFill>
                <a:latin typeface="Microsoft Sans Serif" charset="0"/>
              </a:defRPr>
            </a:lvl6pPr>
            <a:lvl7pPr marL="914400" algn="l" rtl="0" eaLnBrk="1" fontAlgn="base" hangingPunct="1">
              <a:spcBef>
                <a:spcPct val="0"/>
              </a:spcBef>
              <a:spcAft>
                <a:spcPct val="0"/>
              </a:spcAft>
              <a:defRPr sz="4400">
                <a:solidFill>
                  <a:schemeClr val="tx1"/>
                </a:solidFill>
                <a:latin typeface="Microsoft Sans Serif" charset="0"/>
              </a:defRPr>
            </a:lvl7pPr>
            <a:lvl8pPr marL="1371600" algn="l" rtl="0" eaLnBrk="1" fontAlgn="base" hangingPunct="1">
              <a:spcBef>
                <a:spcPct val="0"/>
              </a:spcBef>
              <a:spcAft>
                <a:spcPct val="0"/>
              </a:spcAft>
              <a:defRPr sz="4400">
                <a:solidFill>
                  <a:schemeClr val="tx1"/>
                </a:solidFill>
                <a:latin typeface="Microsoft Sans Serif" charset="0"/>
              </a:defRPr>
            </a:lvl8pPr>
            <a:lvl9pPr marL="1828800" algn="l" rtl="0" eaLnBrk="1" fontAlgn="base" hangingPunct="1">
              <a:spcBef>
                <a:spcPct val="0"/>
              </a:spcBef>
              <a:spcAft>
                <a:spcPct val="0"/>
              </a:spcAft>
              <a:defRPr sz="4400">
                <a:solidFill>
                  <a:schemeClr val="tx1"/>
                </a:solidFill>
                <a:latin typeface="Microsoft Sans Serif" charset="0"/>
              </a:defRPr>
            </a:lvl9pPr>
          </a:lstStyle>
          <a:p>
            <a:pPr algn="ctr"/>
            <a:r>
              <a:rPr lang="fr-FR" sz="2000" kern="0" dirty="0"/>
              <a:t>Texte de présentation de la pré-indication </a:t>
            </a:r>
            <a:r>
              <a:rPr lang="fr-FR" sz="1200" kern="0" dirty="0"/>
              <a:t>(500 caractères max):</a:t>
            </a:r>
          </a:p>
          <a:p>
            <a:pPr algn="ctr"/>
            <a:r>
              <a:rPr lang="fr-FR" sz="1600" b="1" dirty="0">
                <a:solidFill>
                  <a:schemeClr val="bg1">
                    <a:lumMod val="50000"/>
                  </a:schemeClr>
                </a:solidFill>
              </a:rPr>
              <a:t>Les troubles du rythme cardiaque constituent une des causes majeures de mort subite chez le sujet jeune.</a:t>
            </a:r>
          </a:p>
          <a:p>
            <a:pPr algn="ctr"/>
            <a:r>
              <a:rPr lang="fr-FR" sz="1600" b="1" dirty="0">
                <a:solidFill>
                  <a:schemeClr val="bg1">
                    <a:lumMod val="50000"/>
                  </a:schemeClr>
                </a:solidFill>
              </a:rPr>
              <a:t>Ces désordres éléctriques sur cœur structurellement sain sont fréquemment d’origine génétique avec une transmission le plus souvent autosomique dominante, et plus de 30 gènes impliqués. </a:t>
            </a:r>
          </a:p>
          <a:p>
            <a:pPr algn="ctr"/>
            <a:r>
              <a:rPr lang="fr-FR" sz="1600" b="1" dirty="0">
                <a:solidFill>
                  <a:schemeClr val="bg1">
                    <a:lumMod val="50000"/>
                  </a:schemeClr>
                </a:solidFill>
              </a:rPr>
              <a:t>Après analyse par panel ciblé, plus de 50% des familles restent en impasse diagnostique génétique.</a:t>
            </a:r>
          </a:p>
          <a:p>
            <a:pPr algn="ctr"/>
            <a:endParaRPr lang="fr-FR" sz="2000" kern="0" dirty="0"/>
          </a:p>
        </p:txBody>
      </p:sp>
      <p:sp>
        <p:nvSpPr>
          <p:cNvPr id="7" name="Titre 4"/>
          <p:cNvSpPr txBox="1">
            <a:spLocks/>
          </p:cNvSpPr>
          <p:nvPr/>
        </p:nvSpPr>
        <p:spPr bwMode="auto">
          <a:xfrm>
            <a:off x="287524" y="1520788"/>
            <a:ext cx="8676964" cy="154817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rtl="0" eaLnBrk="1" fontAlgn="base" hangingPunct="1">
              <a:spcBef>
                <a:spcPct val="0"/>
              </a:spcBef>
              <a:spcAft>
                <a:spcPct val="0"/>
              </a:spcAft>
              <a:defRPr sz="3200">
                <a:solidFill>
                  <a:schemeClr val="bg2">
                    <a:lumMod val="75000"/>
                  </a:schemeClr>
                </a:solidFill>
                <a:latin typeface="+mj-lt"/>
                <a:ea typeface="ＭＳ Ｐゴシック" charset="-128"/>
                <a:cs typeface="Trebuchet MS"/>
              </a:defRPr>
            </a:lvl1pPr>
            <a:lvl2pPr algn="l" rtl="0" eaLnBrk="1" fontAlgn="base" hangingPunct="1">
              <a:spcBef>
                <a:spcPct val="0"/>
              </a:spcBef>
              <a:spcAft>
                <a:spcPct val="0"/>
              </a:spcAft>
              <a:defRPr sz="4400">
                <a:solidFill>
                  <a:schemeClr val="tx1"/>
                </a:solidFill>
                <a:latin typeface="Trebuchet MS" charset="0"/>
                <a:ea typeface="ＭＳ Ｐゴシック" charset="-128"/>
              </a:defRPr>
            </a:lvl2pPr>
            <a:lvl3pPr algn="l" rtl="0" eaLnBrk="1" fontAlgn="base" hangingPunct="1">
              <a:spcBef>
                <a:spcPct val="0"/>
              </a:spcBef>
              <a:spcAft>
                <a:spcPct val="0"/>
              </a:spcAft>
              <a:defRPr sz="4400">
                <a:solidFill>
                  <a:schemeClr val="tx1"/>
                </a:solidFill>
                <a:latin typeface="Trebuchet MS" charset="0"/>
                <a:ea typeface="ＭＳ Ｐゴシック" charset="-128"/>
              </a:defRPr>
            </a:lvl3pPr>
            <a:lvl4pPr algn="l" rtl="0" eaLnBrk="1" fontAlgn="base" hangingPunct="1">
              <a:spcBef>
                <a:spcPct val="0"/>
              </a:spcBef>
              <a:spcAft>
                <a:spcPct val="0"/>
              </a:spcAft>
              <a:defRPr sz="4400">
                <a:solidFill>
                  <a:schemeClr val="tx1"/>
                </a:solidFill>
                <a:latin typeface="Trebuchet MS" charset="0"/>
                <a:ea typeface="ＭＳ Ｐゴシック" charset="-128"/>
              </a:defRPr>
            </a:lvl4pPr>
            <a:lvl5pPr algn="l" rtl="0" eaLnBrk="1" fontAlgn="base" hangingPunct="1">
              <a:spcBef>
                <a:spcPct val="0"/>
              </a:spcBef>
              <a:spcAft>
                <a:spcPct val="0"/>
              </a:spcAft>
              <a:defRPr sz="4400">
                <a:solidFill>
                  <a:schemeClr val="tx1"/>
                </a:solidFill>
                <a:latin typeface="Trebuchet MS" charset="0"/>
                <a:ea typeface="ＭＳ Ｐゴシック" charset="-128"/>
              </a:defRPr>
            </a:lvl5pPr>
            <a:lvl6pPr marL="457200" algn="l" rtl="0" eaLnBrk="1" fontAlgn="base" hangingPunct="1">
              <a:spcBef>
                <a:spcPct val="0"/>
              </a:spcBef>
              <a:spcAft>
                <a:spcPct val="0"/>
              </a:spcAft>
              <a:defRPr sz="4400">
                <a:solidFill>
                  <a:schemeClr val="tx1"/>
                </a:solidFill>
                <a:latin typeface="Microsoft Sans Serif" charset="0"/>
              </a:defRPr>
            </a:lvl6pPr>
            <a:lvl7pPr marL="914400" algn="l" rtl="0" eaLnBrk="1" fontAlgn="base" hangingPunct="1">
              <a:spcBef>
                <a:spcPct val="0"/>
              </a:spcBef>
              <a:spcAft>
                <a:spcPct val="0"/>
              </a:spcAft>
              <a:defRPr sz="4400">
                <a:solidFill>
                  <a:schemeClr val="tx1"/>
                </a:solidFill>
                <a:latin typeface="Microsoft Sans Serif" charset="0"/>
              </a:defRPr>
            </a:lvl7pPr>
            <a:lvl8pPr marL="1371600" algn="l" rtl="0" eaLnBrk="1" fontAlgn="base" hangingPunct="1">
              <a:spcBef>
                <a:spcPct val="0"/>
              </a:spcBef>
              <a:spcAft>
                <a:spcPct val="0"/>
              </a:spcAft>
              <a:defRPr sz="4400">
                <a:solidFill>
                  <a:schemeClr val="tx1"/>
                </a:solidFill>
                <a:latin typeface="Microsoft Sans Serif" charset="0"/>
              </a:defRPr>
            </a:lvl8pPr>
            <a:lvl9pPr marL="1828800" algn="l" rtl="0" eaLnBrk="1" fontAlgn="base" hangingPunct="1">
              <a:spcBef>
                <a:spcPct val="0"/>
              </a:spcBef>
              <a:spcAft>
                <a:spcPct val="0"/>
              </a:spcAft>
              <a:defRPr sz="4400">
                <a:solidFill>
                  <a:schemeClr val="tx1"/>
                </a:solidFill>
                <a:latin typeface="Microsoft Sans Serif" charset="0"/>
              </a:defRPr>
            </a:lvl9pPr>
          </a:lstStyle>
          <a:p>
            <a:r>
              <a:rPr lang="fr-FR" sz="2000" kern="0" dirty="0"/>
              <a:t>Nom de la filière : </a:t>
            </a:r>
            <a:r>
              <a:rPr lang="fr-FR" sz="2000" kern="0" dirty="0">
                <a:solidFill>
                  <a:schemeClr val="bg1">
                    <a:lumMod val="50000"/>
                  </a:schemeClr>
                </a:solidFill>
              </a:rPr>
              <a:t>CARDIOGEN</a:t>
            </a:r>
            <a:endParaRPr lang="fr-FR" sz="2000" kern="0" dirty="0"/>
          </a:p>
          <a:p>
            <a:r>
              <a:rPr lang="fr-FR" sz="2000" kern="0" dirty="0"/>
              <a:t>Référents cliniciens : </a:t>
            </a:r>
            <a:r>
              <a:rPr lang="fr-FR" sz="1800" kern="0" dirty="0">
                <a:solidFill>
                  <a:schemeClr val="bg1">
                    <a:lumMod val="50000"/>
                  </a:schemeClr>
                </a:solidFill>
              </a:rPr>
              <a:t>PROBST Vincent </a:t>
            </a:r>
            <a:r>
              <a:rPr lang="fr-FR" sz="1800" dirty="0">
                <a:solidFill>
                  <a:schemeClr val="bg1">
                    <a:lumMod val="50000"/>
                  </a:schemeClr>
                </a:solidFill>
              </a:rPr>
              <a:t>&amp;</a:t>
            </a:r>
            <a:r>
              <a:rPr lang="fr-FR" sz="1800" kern="0" dirty="0">
                <a:solidFill>
                  <a:schemeClr val="bg1">
                    <a:lumMod val="50000"/>
                  </a:schemeClr>
                </a:solidFill>
              </a:rPr>
              <a:t> DENJOY Isabelle</a:t>
            </a:r>
            <a:endParaRPr lang="fr-FR" sz="1800" kern="0" dirty="0"/>
          </a:p>
          <a:p>
            <a:r>
              <a:rPr lang="fr-FR" sz="2000" kern="0" dirty="0"/>
              <a:t>Référents biologistes : </a:t>
            </a:r>
            <a:r>
              <a:rPr lang="fr-FR" sz="1800" kern="0" dirty="0">
                <a:solidFill>
                  <a:schemeClr val="bg1">
                    <a:lumMod val="50000"/>
                  </a:schemeClr>
                </a:solidFill>
              </a:rPr>
              <a:t>KYNDT Florence </a:t>
            </a:r>
            <a:r>
              <a:rPr lang="fr-FR" sz="1800" dirty="0">
                <a:solidFill>
                  <a:schemeClr val="bg1">
                    <a:lumMod val="50000"/>
                  </a:schemeClr>
                </a:solidFill>
              </a:rPr>
              <a:t>&amp;</a:t>
            </a:r>
            <a:r>
              <a:rPr lang="fr-FR" sz="1800" kern="0" dirty="0">
                <a:solidFill>
                  <a:schemeClr val="bg1">
                    <a:lumMod val="50000"/>
                  </a:schemeClr>
                </a:solidFill>
              </a:rPr>
              <a:t> FRESSART Véronique</a:t>
            </a:r>
          </a:p>
          <a:p>
            <a:endParaRPr lang="fr-FR" sz="2000" kern="0" dirty="0"/>
          </a:p>
        </p:txBody>
      </p:sp>
    </p:spTree>
    <p:extLst>
      <p:ext uri="{BB962C8B-B14F-4D97-AF65-F5344CB8AC3E}">
        <p14:creationId xmlns:p14="http://schemas.microsoft.com/office/powerpoint/2010/main" val="7585372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endParaRPr lang="fr-FR" dirty="0"/>
          </a:p>
        </p:txBody>
      </p:sp>
      <p:sp>
        <p:nvSpPr>
          <p:cNvPr id="7" name="Titre 4"/>
          <p:cNvSpPr txBox="1">
            <a:spLocks/>
          </p:cNvSpPr>
          <p:nvPr/>
        </p:nvSpPr>
        <p:spPr bwMode="auto">
          <a:xfrm>
            <a:off x="143508" y="728700"/>
            <a:ext cx="3852428" cy="57606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rtl="0" eaLnBrk="1" fontAlgn="base" hangingPunct="1">
              <a:spcBef>
                <a:spcPct val="0"/>
              </a:spcBef>
              <a:spcAft>
                <a:spcPct val="0"/>
              </a:spcAft>
              <a:defRPr sz="3200">
                <a:solidFill>
                  <a:schemeClr val="bg2">
                    <a:lumMod val="75000"/>
                  </a:schemeClr>
                </a:solidFill>
                <a:latin typeface="+mj-lt"/>
                <a:ea typeface="ＭＳ Ｐゴシック" charset="-128"/>
                <a:cs typeface="Trebuchet MS"/>
              </a:defRPr>
            </a:lvl1pPr>
            <a:lvl2pPr algn="l" rtl="0" eaLnBrk="1" fontAlgn="base" hangingPunct="1">
              <a:spcBef>
                <a:spcPct val="0"/>
              </a:spcBef>
              <a:spcAft>
                <a:spcPct val="0"/>
              </a:spcAft>
              <a:defRPr sz="4400">
                <a:solidFill>
                  <a:schemeClr val="tx1"/>
                </a:solidFill>
                <a:latin typeface="Trebuchet MS" charset="0"/>
                <a:ea typeface="ＭＳ Ｐゴシック" charset="-128"/>
              </a:defRPr>
            </a:lvl2pPr>
            <a:lvl3pPr algn="l" rtl="0" eaLnBrk="1" fontAlgn="base" hangingPunct="1">
              <a:spcBef>
                <a:spcPct val="0"/>
              </a:spcBef>
              <a:spcAft>
                <a:spcPct val="0"/>
              </a:spcAft>
              <a:defRPr sz="4400">
                <a:solidFill>
                  <a:schemeClr val="tx1"/>
                </a:solidFill>
                <a:latin typeface="Trebuchet MS" charset="0"/>
                <a:ea typeface="ＭＳ Ｐゴシック" charset="-128"/>
              </a:defRPr>
            </a:lvl3pPr>
            <a:lvl4pPr algn="l" rtl="0" eaLnBrk="1" fontAlgn="base" hangingPunct="1">
              <a:spcBef>
                <a:spcPct val="0"/>
              </a:spcBef>
              <a:spcAft>
                <a:spcPct val="0"/>
              </a:spcAft>
              <a:defRPr sz="4400">
                <a:solidFill>
                  <a:schemeClr val="tx1"/>
                </a:solidFill>
                <a:latin typeface="Trebuchet MS" charset="0"/>
                <a:ea typeface="ＭＳ Ｐゴシック" charset="-128"/>
              </a:defRPr>
            </a:lvl4pPr>
            <a:lvl5pPr algn="l" rtl="0" eaLnBrk="1" fontAlgn="base" hangingPunct="1">
              <a:spcBef>
                <a:spcPct val="0"/>
              </a:spcBef>
              <a:spcAft>
                <a:spcPct val="0"/>
              </a:spcAft>
              <a:defRPr sz="4400">
                <a:solidFill>
                  <a:schemeClr val="tx1"/>
                </a:solidFill>
                <a:latin typeface="Trebuchet MS" charset="0"/>
                <a:ea typeface="ＭＳ Ｐゴシック" charset="-128"/>
              </a:defRPr>
            </a:lvl5pPr>
            <a:lvl6pPr marL="457200" algn="l" rtl="0" eaLnBrk="1" fontAlgn="base" hangingPunct="1">
              <a:spcBef>
                <a:spcPct val="0"/>
              </a:spcBef>
              <a:spcAft>
                <a:spcPct val="0"/>
              </a:spcAft>
              <a:defRPr sz="4400">
                <a:solidFill>
                  <a:schemeClr val="tx1"/>
                </a:solidFill>
                <a:latin typeface="Microsoft Sans Serif" charset="0"/>
              </a:defRPr>
            </a:lvl6pPr>
            <a:lvl7pPr marL="914400" algn="l" rtl="0" eaLnBrk="1" fontAlgn="base" hangingPunct="1">
              <a:spcBef>
                <a:spcPct val="0"/>
              </a:spcBef>
              <a:spcAft>
                <a:spcPct val="0"/>
              </a:spcAft>
              <a:defRPr sz="4400">
                <a:solidFill>
                  <a:schemeClr val="tx1"/>
                </a:solidFill>
                <a:latin typeface="Microsoft Sans Serif" charset="0"/>
              </a:defRPr>
            </a:lvl7pPr>
            <a:lvl8pPr marL="1371600" algn="l" rtl="0" eaLnBrk="1" fontAlgn="base" hangingPunct="1">
              <a:spcBef>
                <a:spcPct val="0"/>
              </a:spcBef>
              <a:spcAft>
                <a:spcPct val="0"/>
              </a:spcAft>
              <a:defRPr sz="4400">
                <a:solidFill>
                  <a:schemeClr val="tx1"/>
                </a:solidFill>
                <a:latin typeface="Microsoft Sans Serif" charset="0"/>
              </a:defRPr>
            </a:lvl8pPr>
            <a:lvl9pPr marL="1828800" algn="l" rtl="0" eaLnBrk="1" fontAlgn="base" hangingPunct="1">
              <a:spcBef>
                <a:spcPct val="0"/>
              </a:spcBef>
              <a:spcAft>
                <a:spcPct val="0"/>
              </a:spcAft>
              <a:defRPr sz="4400">
                <a:solidFill>
                  <a:schemeClr val="tx1"/>
                </a:solidFill>
                <a:latin typeface="Microsoft Sans Serif" charset="0"/>
              </a:defRPr>
            </a:lvl9pPr>
          </a:lstStyle>
          <a:p>
            <a:pPr algn="ctr"/>
            <a:r>
              <a:rPr lang="fr-FR" sz="2000" kern="0" dirty="0"/>
              <a:t>RCP d’amont </a:t>
            </a:r>
            <a:br>
              <a:rPr lang="fr-FR" sz="2000" kern="0" dirty="0"/>
            </a:br>
            <a:endParaRPr lang="fr-FR" sz="2000" kern="0" dirty="0"/>
          </a:p>
        </p:txBody>
      </p:sp>
      <p:pic>
        <p:nvPicPr>
          <p:cNvPr id="6" name="Image 5"/>
          <p:cNvPicPr>
            <a:picLocks noChangeAspect="1"/>
          </p:cNvPicPr>
          <p:nvPr/>
        </p:nvPicPr>
        <p:blipFill rotWithShape="1">
          <a:blip r:embed="rId2"/>
          <a:srcRect l="14169" t="40239" r="14169" b="20715"/>
          <a:stretch/>
        </p:blipFill>
        <p:spPr>
          <a:xfrm>
            <a:off x="3203848" y="612912"/>
            <a:ext cx="5499612" cy="1692188"/>
          </a:xfrm>
          <a:prstGeom prst="rect">
            <a:avLst/>
          </a:prstGeom>
        </p:spPr>
      </p:pic>
      <p:graphicFrame>
        <p:nvGraphicFramePr>
          <p:cNvPr id="8" name="Espace réservé du contenu 4"/>
          <p:cNvGraphicFramePr>
            <a:graphicFrameLocks/>
          </p:cNvGraphicFramePr>
          <p:nvPr>
            <p:extLst>
              <p:ext uri="{D42A27DB-BD31-4B8C-83A1-F6EECF244321}">
                <p14:modId xmlns:p14="http://schemas.microsoft.com/office/powerpoint/2010/main" val="1631174502"/>
              </p:ext>
            </p:extLst>
          </p:nvPr>
        </p:nvGraphicFramePr>
        <p:xfrm>
          <a:off x="565008" y="2305100"/>
          <a:ext cx="8138864" cy="4602480"/>
        </p:xfrm>
        <a:graphic>
          <a:graphicData uri="http://schemas.openxmlformats.org/drawingml/2006/table">
            <a:tbl>
              <a:tblPr firstRow="1" bandRow="1">
                <a:tableStyleId>{16D9F66E-5EB9-4882-86FB-DCBF35E3C3E4}</a:tableStyleId>
              </a:tblPr>
              <a:tblGrid>
                <a:gridCol w="813484">
                  <a:extLst>
                    <a:ext uri="{9D8B030D-6E8A-4147-A177-3AD203B41FA5}">
                      <a16:colId xmlns:a16="http://schemas.microsoft.com/office/drawing/2014/main" val="4248480396"/>
                    </a:ext>
                  </a:extLst>
                </a:gridCol>
                <a:gridCol w="2070686">
                  <a:extLst>
                    <a:ext uri="{9D8B030D-6E8A-4147-A177-3AD203B41FA5}">
                      <a16:colId xmlns:a16="http://schemas.microsoft.com/office/drawing/2014/main" val="2525026601"/>
                    </a:ext>
                  </a:extLst>
                </a:gridCol>
                <a:gridCol w="1737897">
                  <a:extLst>
                    <a:ext uri="{9D8B030D-6E8A-4147-A177-3AD203B41FA5}">
                      <a16:colId xmlns:a16="http://schemas.microsoft.com/office/drawing/2014/main" val="3488452547"/>
                    </a:ext>
                  </a:extLst>
                </a:gridCol>
                <a:gridCol w="3516797">
                  <a:extLst>
                    <a:ext uri="{9D8B030D-6E8A-4147-A177-3AD203B41FA5}">
                      <a16:colId xmlns:a16="http://schemas.microsoft.com/office/drawing/2014/main" val="96568911"/>
                    </a:ext>
                  </a:extLst>
                </a:gridCol>
              </a:tblGrid>
              <a:tr h="1008700">
                <a:tc>
                  <a:txBody>
                    <a:bodyPr/>
                    <a:lstStyle/>
                    <a:p>
                      <a:r>
                        <a:rPr lang="fr-FR" dirty="0"/>
                        <a:t>RCP</a:t>
                      </a:r>
                    </a:p>
                  </a:txBody>
                  <a:tcPr/>
                </a:tc>
                <a:tc>
                  <a:txBody>
                    <a:bodyPr/>
                    <a:lstStyle/>
                    <a:p>
                      <a:r>
                        <a:rPr lang="fr-FR" dirty="0"/>
                        <a:t>Type de la RCP (nationale, régionale,</a:t>
                      </a:r>
                      <a:r>
                        <a:rPr lang="fr-FR" baseline="0" dirty="0"/>
                        <a:t> locale…)</a:t>
                      </a:r>
                      <a:endParaRPr lang="fr-FR" dirty="0"/>
                    </a:p>
                  </a:txBody>
                  <a:tcPr/>
                </a:tc>
                <a:tc>
                  <a:txBody>
                    <a:bodyPr/>
                    <a:lstStyle/>
                    <a:p>
                      <a:r>
                        <a:rPr lang="fr-FR" dirty="0"/>
                        <a:t>Ville du coordinateur</a:t>
                      </a:r>
                    </a:p>
                  </a:txBody>
                  <a:tcPr/>
                </a:tc>
                <a:tc>
                  <a:txBody>
                    <a:bodyPr/>
                    <a:lstStyle/>
                    <a:p>
                      <a:r>
                        <a:rPr lang="fr-FR" dirty="0"/>
                        <a:t>Nom, prénom, et mail du</a:t>
                      </a:r>
                      <a:r>
                        <a:rPr lang="fr-FR" baseline="0" dirty="0"/>
                        <a:t> contact</a:t>
                      </a:r>
                      <a:endParaRPr lang="fr-FR" dirty="0"/>
                    </a:p>
                  </a:txBody>
                  <a:tcPr/>
                </a:tc>
                <a:extLst>
                  <a:ext uri="{0D108BD9-81ED-4DB2-BD59-A6C34878D82A}">
                    <a16:rowId xmlns:a16="http://schemas.microsoft.com/office/drawing/2014/main" val="30056200"/>
                  </a:ext>
                </a:extLst>
              </a:tr>
              <a:tr h="620008">
                <a:tc>
                  <a:txBody>
                    <a:bodyPr/>
                    <a:lstStyle/>
                    <a:p>
                      <a:r>
                        <a:rPr lang="fr-FR" dirty="0"/>
                        <a:t>1</a:t>
                      </a:r>
                    </a:p>
                  </a:txBody>
                  <a:tcPr/>
                </a:tc>
                <a:tc>
                  <a:txBody>
                    <a:bodyPr/>
                    <a:lstStyle/>
                    <a:p>
                      <a:r>
                        <a:rPr lang="fr-FR" dirty="0"/>
                        <a:t>Semi-national </a:t>
                      </a:r>
                      <a:r>
                        <a:rPr lang="fr-FR" sz="1600" dirty="0"/>
                        <a:t>(Nord-Ouest/SeqOIA)</a:t>
                      </a:r>
                      <a:endParaRPr lang="fr-FR" dirty="0"/>
                    </a:p>
                  </a:txBody>
                  <a:tcPr/>
                </a:tc>
                <a:tc>
                  <a:txBody>
                    <a:bodyPr/>
                    <a:lstStyle/>
                    <a:p>
                      <a:r>
                        <a:rPr lang="fr-FR" dirty="0"/>
                        <a:t>Rennes</a:t>
                      </a:r>
                    </a:p>
                  </a:txBody>
                  <a:tcPr/>
                </a:tc>
                <a:tc>
                  <a:txBody>
                    <a:bodyPr/>
                    <a:lstStyle/>
                    <a:p>
                      <a:r>
                        <a:rPr lang="fr-FR" sz="1600" dirty="0"/>
                        <a:t>Philippe MABO (cardiologue) et Sylvie ODENT (généticienne)</a:t>
                      </a:r>
                    </a:p>
                    <a:p>
                      <a:r>
                        <a:rPr lang="fr-FR" sz="1200" dirty="0"/>
                        <a:t>philippe.mabo@chu-rennes.fr</a:t>
                      </a:r>
                    </a:p>
                    <a:p>
                      <a:r>
                        <a:rPr lang="fr-FR" sz="1200" dirty="0"/>
                        <a:t>sylvie.odent@chu-rennes.fr</a:t>
                      </a:r>
                    </a:p>
                  </a:txBody>
                  <a:tcPr/>
                </a:tc>
                <a:extLst>
                  <a:ext uri="{0D108BD9-81ED-4DB2-BD59-A6C34878D82A}">
                    <a16:rowId xmlns:a16="http://schemas.microsoft.com/office/drawing/2014/main" val="807831526"/>
                  </a:ext>
                </a:extLst>
              </a:tr>
              <a:tr h="620008">
                <a:tc>
                  <a:txBody>
                    <a:bodyPr/>
                    <a:lstStyle/>
                    <a:p>
                      <a:r>
                        <a:rPr lang="fr-FR" dirty="0"/>
                        <a:t>2</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dirty="0"/>
                        <a:t>Semi-national </a:t>
                      </a:r>
                      <a:r>
                        <a:rPr lang="fr-FR" sz="1600" b="0" dirty="0"/>
                        <a:t>(Sud-Est/Auragen)</a:t>
                      </a:r>
                      <a:endParaRPr lang="fr-FR" b="0" dirty="0"/>
                    </a:p>
                  </a:txBody>
                  <a:tcPr/>
                </a:tc>
                <a:tc>
                  <a:txBody>
                    <a:bodyPr/>
                    <a:lstStyle/>
                    <a:p>
                      <a:r>
                        <a:rPr lang="fr-FR" dirty="0"/>
                        <a:t>Bordeaux</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sz="1600" dirty="0"/>
                        <a:t>Frédéric</a:t>
                      </a:r>
                      <a:r>
                        <a:rPr lang="fr-FR" sz="1600" baseline="0" dirty="0"/>
                        <a:t> SACHER </a:t>
                      </a:r>
                      <a:r>
                        <a:rPr lang="fr-FR" sz="1600" dirty="0"/>
                        <a:t>(cardiologue) et Caroline </a:t>
                      </a:r>
                      <a:r>
                        <a:rPr lang="fr-FR" sz="1600" b="0" i="0" u="none" strike="noStrike" kern="1200" dirty="0">
                          <a:solidFill>
                            <a:schemeClr val="dk1"/>
                          </a:solidFill>
                          <a:effectLst/>
                          <a:latin typeface="+mn-lt"/>
                          <a:ea typeface="+mn-ea"/>
                          <a:cs typeface="+mn-cs"/>
                        </a:rPr>
                        <a:t>ROORYCK THAMBO</a:t>
                      </a:r>
                      <a:r>
                        <a:rPr lang="fr-FR" sz="1600" dirty="0"/>
                        <a:t> (généticienne)</a:t>
                      </a:r>
                    </a:p>
                    <a:p>
                      <a:pPr marL="0" marR="0" lvl="0" indent="0" algn="l" defTabSz="457200" rtl="0" eaLnBrk="1" fontAlgn="auto" latinLnBrk="0" hangingPunct="1">
                        <a:lnSpc>
                          <a:spcPct val="100000"/>
                        </a:lnSpc>
                        <a:spcBef>
                          <a:spcPts val="0"/>
                        </a:spcBef>
                        <a:spcAft>
                          <a:spcPts val="0"/>
                        </a:spcAft>
                        <a:buClrTx/>
                        <a:buSzTx/>
                        <a:buFontTx/>
                        <a:buNone/>
                        <a:tabLst/>
                        <a:defRPr/>
                      </a:pPr>
                      <a:r>
                        <a:rPr lang="fr-FR" sz="1200" u="none" kern="1200" dirty="0">
                          <a:solidFill>
                            <a:schemeClr val="dk1"/>
                          </a:solidFill>
                          <a:latin typeface="+mn-lt"/>
                          <a:ea typeface="+mn-ea"/>
                          <a:cs typeface="+mn-cs"/>
                          <a:hlinkClick r:id="rId3"/>
                        </a:rPr>
                        <a:t>frederic.sacher@chu-bordeaux.fr</a:t>
                      </a:r>
                      <a:r>
                        <a:rPr lang="fr-FR" sz="1200" u="none" kern="1200" dirty="0">
                          <a:solidFill>
                            <a:schemeClr val="dk1"/>
                          </a:solidFill>
                          <a:latin typeface="+mn-lt"/>
                          <a:ea typeface="+mn-ea"/>
                          <a:cs typeface="+mn-cs"/>
                        </a:rPr>
                        <a:t>,</a:t>
                      </a:r>
                      <a:r>
                        <a:rPr lang="fr-FR" sz="1200" u="none" kern="1200" baseline="0" dirty="0">
                          <a:solidFill>
                            <a:schemeClr val="dk1"/>
                          </a:solidFill>
                          <a:latin typeface="+mn-lt"/>
                          <a:ea typeface="+mn-ea"/>
                          <a:cs typeface="+mn-cs"/>
                        </a:rPr>
                        <a:t> </a:t>
                      </a:r>
                      <a:r>
                        <a:rPr lang="fr-FR" sz="1200" kern="1200" dirty="0">
                          <a:solidFill>
                            <a:schemeClr val="dk1"/>
                          </a:solidFill>
                          <a:latin typeface="+mn-lt"/>
                          <a:ea typeface="+mn-ea"/>
                          <a:cs typeface="+mn-cs"/>
                        </a:rPr>
                        <a:t>caroline.rooryck-thambo@chu-bordeaux.fr</a:t>
                      </a:r>
                    </a:p>
                  </a:txBody>
                  <a:tcPr/>
                </a:tc>
                <a:extLst>
                  <a:ext uri="{0D108BD9-81ED-4DB2-BD59-A6C34878D82A}">
                    <a16:rowId xmlns:a16="http://schemas.microsoft.com/office/drawing/2014/main" val="1455884337"/>
                  </a:ext>
                </a:extLst>
              </a:tr>
              <a:tr h="1169992">
                <a:tc>
                  <a:txBody>
                    <a:bodyPr/>
                    <a:lstStyle/>
                    <a:p>
                      <a:endParaRPr lang="fr-FR"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dirty="0"/>
                        <a:t>Coordination nationale </a:t>
                      </a:r>
                      <a:r>
                        <a:rPr lang="fr-FR" sz="1200" dirty="0"/>
                        <a:t>(homogénéise et supervise les RCP 1 &amp; 2)</a:t>
                      </a:r>
                    </a:p>
                    <a:p>
                      <a:endParaRPr lang="fr-FR" dirty="0"/>
                    </a:p>
                  </a:txBody>
                  <a:tcPr/>
                </a:tc>
                <a:tc>
                  <a:txBody>
                    <a:bodyPr/>
                    <a:lstStyle/>
                    <a:p>
                      <a:r>
                        <a:rPr lang="fr-FR" dirty="0"/>
                        <a:t>Nantes</a:t>
                      </a:r>
                      <a:r>
                        <a:rPr lang="fr-FR" baseline="0" dirty="0"/>
                        <a:t> et </a:t>
                      </a:r>
                      <a:r>
                        <a:rPr lang="fr-FR" dirty="0"/>
                        <a:t>Paris </a:t>
                      </a:r>
                      <a:r>
                        <a:rPr lang="fr-FR" sz="1600" dirty="0"/>
                        <a:t>(hôpital Pitié-Salpêtrière</a:t>
                      </a:r>
                      <a:endParaRPr lang="fr-FR" dirty="0"/>
                    </a:p>
                  </a:txBody>
                  <a:tcPr/>
                </a:tc>
                <a:tc>
                  <a:txBody>
                    <a:bodyPr/>
                    <a:lstStyle/>
                    <a:p>
                      <a:r>
                        <a:rPr lang="fr-FR" sz="1600" dirty="0"/>
                        <a:t>Vincent Probst, Isabelle Denjoy, Florence Kyndt et Véronique Fressart </a:t>
                      </a:r>
                      <a:r>
                        <a:rPr lang="fr-FR" sz="1200" dirty="0"/>
                        <a:t>vincent.probst@chu-nantes.fr, isabelle.denjoy@aphp.fr, florence.kyndt@chu-nantes.fr,</a:t>
                      </a:r>
                      <a:r>
                        <a:rPr lang="fr-FR" sz="1200" baseline="0" dirty="0"/>
                        <a:t> </a:t>
                      </a:r>
                      <a:r>
                        <a:rPr lang="fr-FR" sz="1200" dirty="0"/>
                        <a:t>vero.fressart@aphp.fr</a:t>
                      </a:r>
                    </a:p>
                  </a:txBody>
                  <a:tcPr/>
                </a:tc>
                <a:extLst>
                  <a:ext uri="{0D108BD9-81ED-4DB2-BD59-A6C34878D82A}">
                    <a16:rowId xmlns:a16="http://schemas.microsoft.com/office/drawing/2014/main" val="2204507983"/>
                  </a:ext>
                </a:extLst>
              </a:tr>
            </a:tbl>
          </a:graphicData>
        </a:graphic>
      </p:graphicFrame>
    </p:spTree>
    <p:extLst>
      <p:ext uri="{BB962C8B-B14F-4D97-AF65-F5344CB8AC3E}">
        <p14:creationId xmlns:p14="http://schemas.microsoft.com/office/powerpoint/2010/main" val="33738532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74A8A302-4479-4582-AFC4-53DB3AB68DF4}" type="slidenum">
              <a:rPr lang="fr-FR" smtClean="0"/>
              <a:t>4</a:t>
            </a:fld>
            <a:endParaRPr lang="fr-FR" dirty="0"/>
          </a:p>
        </p:txBody>
      </p:sp>
      <p:sp>
        <p:nvSpPr>
          <p:cNvPr id="6" name="Titre 4"/>
          <p:cNvSpPr txBox="1">
            <a:spLocks/>
          </p:cNvSpPr>
          <p:nvPr/>
        </p:nvSpPr>
        <p:spPr bwMode="auto">
          <a:xfrm>
            <a:off x="1695892" y="584684"/>
            <a:ext cx="5750240" cy="57606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rtl="0" eaLnBrk="1" fontAlgn="base" hangingPunct="1">
              <a:spcBef>
                <a:spcPct val="0"/>
              </a:spcBef>
              <a:spcAft>
                <a:spcPct val="0"/>
              </a:spcAft>
              <a:defRPr sz="3200">
                <a:solidFill>
                  <a:schemeClr val="bg2">
                    <a:lumMod val="75000"/>
                  </a:schemeClr>
                </a:solidFill>
                <a:latin typeface="+mj-lt"/>
                <a:ea typeface="ＭＳ Ｐゴシック" charset="-128"/>
                <a:cs typeface="Trebuchet MS"/>
              </a:defRPr>
            </a:lvl1pPr>
            <a:lvl2pPr algn="l" rtl="0" eaLnBrk="1" fontAlgn="base" hangingPunct="1">
              <a:spcBef>
                <a:spcPct val="0"/>
              </a:spcBef>
              <a:spcAft>
                <a:spcPct val="0"/>
              </a:spcAft>
              <a:defRPr sz="4400">
                <a:solidFill>
                  <a:schemeClr val="tx1"/>
                </a:solidFill>
                <a:latin typeface="Trebuchet MS" charset="0"/>
                <a:ea typeface="ＭＳ Ｐゴシック" charset="-128"/>
              </a:defRPr>
            </a:lvl2pPr>
            <a:lvl3pPr algn="l" rtl="0" eaLnBrk="1" fontAlgn="base" hangingPunct="1">
              <a:spcBef>
                <a:spcPct val="0"/>
              </a:spcBef>
              <a:spcAft>
                <a:spcPct val="0"/>
              </a:spcAft>
              <a:defRPr sz="4400">
                <a:solidFill>
                  <a:schemeClr val="tx1"/>
                </a:solidFill>
                <a:latin typeface="Trebuchet MS" charset="0"/>
                <a:ea typeface="ＭＳ Ｐゴシック" charset="-128"/>
              </a:defRPr>
            </a:lvl3pPr>
            <a:lvl4pPr algn="l" rtl="0" eaLnBrk="1" fontAlgn="base" hangingPunct="1">
              <a:spcBef>
                <a:spcPct val="0"/>
              </a:spcBef>
              <a:spcAft>
                <a:spcPct val="0"/>
              </a:spcAft>
              <a:defRPr sz="4400">
                <a:solidFill>
                  <a:schemeClr val="tx1"/>
                </a:solidFill>
                <a:latin typeface="Trebuchet MS" charset="0"/>
                <a:ea typeface="ＭＳ Ｐゴシック" charset="-128"/>
              </a:defRPr>
            </a:lvl4pPr>
            <a:lvl5pPr algn="l" rtl="0" eaLnBrk="1" fontAlgn="base" hangingPunct="1">
              <a:spcBef>
                <a:spcPct val="0"/>
              </a:spcBef>
              <a:spcAft>
                <a:spcPct val="0"/>
              </a:spcAft>
              <a:defRPr sz="4400">
                <a:solidFill>
                  <a:schemeClr val="tx1"/>
                </a:solidFill>
                <a:latin typeface="Trebuchet MS" charset="0"/>
                <a:ea typeface="ＭＳ Ｐゴシック" charset="-128"/>
              </a:defRPr>
            </a:lvl5pPr>
            <a:lvl6pPr marL="457200" algn="l" rtl="0" eaLnBrk="1" fontAlgn="base" hangingPunct="1">
              <a:spcBef>
                <a:spcPct val="0"/>
              </a:spcBef>
              <a:spcAft>
                <a:spcPct val="0"/>
              </a:spcAft>
              <a:defRPr sz="4400">
                <a:solidFill>
                  <a:schemeClr val="tx1"/>
                </a:solidFill>
                <a:latin typeface="Microsoft Sans Serif" charset="0"/>
              </a:defRPr>
            </a:lvl6pPr>
            <a:lvl7pPr marL="914400" algn="l" rtl="0" eaLnBrk="1" fontAlgn="base" hangingPunct="1">
              <a:spcBef>
                <a:spcPct val="0"/>
              </a:spcBef>
              <a:spcAft>
                <a:spcPct val="0"/>
              </a:spcAft>
              <a:defRPr sz="4400">
                <a:solidFill>
                  <a:schemeClr val="tx1"/>
                </a:solidFill>
                <a:latin typeface="Microsoft Sans Serif" charset="0"/>
              </a:defRPr>
            </a:lvl7pPr>
            <a:lvl8pPr marL="1371600" algn="l" rtl="0" eaLnBrk="1" fontAlgn="base" hangingPunct="1">
              <a:spcBef>
                <a:spcPct val="0"/>
              </a:spcBef>
              <a:spcAft>
                <a:spcPct val="0"/>
              </a:spcAft>
              <a:defRPr sz="4400">
                <a:solidFill>
                  <a:schemeClr val="tx1"/>
                </a:solidFill>
                <a:latin typeface="Microsoft Sans Serif" charset="0"/>
              </a:defRPr>
            </a:lvl8pPr>
            <a:lvl9pPr marL="1828800" algn="l" rtl="0" eaLnBrk="1" fontAlgn="base" hangingPunct="1">
              <a:spcBef>
                <a:spcPct val="0"/>
              </a:spcBef>
              <a:spcAft>
                <a:spcPct val="0"/>
              </a:spcAft>
              <a:defRPr sz="4400">
                <a:solidFill>
                  <a:schemeClr val="tx1"/>
                </a:solidFill>
                <a:latin typeface="Microsoft Sans Serif" charset="0"/>
              </a:defRPr>
            </a:lvl9pPr>
          </a:lstStyle>
          <a:p>
            <a:pPr algn="ctr"/>
            <a:r>
              <a:rPr lang="fr-FR" sz="2000" kern="0" dirty="0"/>
              <a:t>Stratégie et arbre décisionnel</a:t>
            </a:r>
            <a:br>
              <a:rPr lang="fr-FR" sz="2000" kern="0" dirty="0"/>
            </a:br>
            <a:endParaRPr lang="fr-FR" sz="2000" kern="0" dirty="0"/>
          </a:p>
        </p:txBody>
      </p:sp>
      <p:sp>
        <p:nvSpPr>
          <p:cNvPr id="5" name="ZoneTexte 4"/>
          <p:cNvSpPr txBox="1"/>
          <p:nvPr/>
        </p:nvSpPr>
        <p:spPr>
          <a:xfrm>
            <a:off x="71500" y="1016732"/>
            <a:ext cx="9246442" cy="2569934"/>
          </a:xfrm>
          <a:prstGeom prst="rect">
            <a:avLst/>
          </a:prstGeom>
          <a:noFill/>
        </p:spPr>
        <p:txBody>
          <a:bodyPr wrap="none" rtlCol="0">
            <a:spAutoFit/>
          </a:bodyPr>
          <a:lstStyle/>
          <a:p>
            <a:pPr algn="just">
              <a:lnSpc>
                <a:spcPct val="150000"/>
              </a:lnSpc>
            </a:pPr>
            <a:r>
              <a:rPr lang="fr-FR" sz="1400" b="1" dirty="0"/>
              <a:t>- Forme familiale de trouble du rythme cardiaque (au moins deux atteints vivants):</a:t>
            </a:r>
          </a:p>
          <a:p>
            <a:pPr algn="just">
              <a:lnSpc>
                <a:spcPct val="150000"/>
              </a:lnSpc>
            </a:pPr>
            <a:r>
              <a:rPr lang="fr-FR" sz="1400" b="1" dirty="0"/>
              <a:t>- Panels ciblés diagnostiques négatifs (niveau 1) (la stratégie diagnostique a été formalisée </a:t>
            </a:r>
          </a:p>
          <a:p>
            <a:pPr algn="just">
              <a:lnSpc>
                <a:spcPct val="150000"/>
              </a:lnSpc>
            </a:pPr>
            <a:r>
              <a:rPr lang="fr-FR" sz="1400" b="1" dirty="0"/>
              <a:t>sous forme d’arbres décisionnels dans le cadre de la Filière Nationale de Santé CARDIOGEN et l’ANPGM) .</a:t>
            </a:r>
          </a:p>
          <a:p>
            <a:pPr algn="just">
              <a:lnSpc>
                <a:spcPct val="150000"/>
              </a:lnSpc>
            </a:pPr>
            <a:r>
              <a:rPr lang="fr-FR" altLang="fr-FR" sz="1400" b="1" dirty="0"/>
              <a:t>- Le séquençage très haut débit (SHTD) et le choix des familles est discuté en réunion   </a:t>
            </a:r>
          </a:p>
          <a:p>
            <a:pPr algn="just">
              <a:lnSpc>
                <a:spcPct val="150000"/>
              </a:lnSpc>
            </a:pPr>
            <a:r>
              <a:rPr lang="fr-FR" altLang="fr-FR" sz="1400" b="1" dirty="0"/>
              <a:t>de concertation pluridisciplinaire (RCP) sous forme de visioconférence, organisées par les</a:t>
            </a:r>
          </a:p>
          <a:p>
            <a:pPr algn="just">
              <a:lnSpc>
                <a:spcPct val="150000"/>
              </a:lnSpc>
            </a:pPr>
            <a:r>
              <a:rPr lang="fr-FR" altLang="fr-FR" sz="1400" b="1" dirty="0"/>
              <a:t>pilotes, les copilotes et les centres prescripteurs.</a:t>
            </a:r>
            <a:endParaRPr lang="fr-FR" sz="1400" b="1" dirty="0"/>
          </a:p>
          <a:p>
            <a:pPr>
              <a:lnSpc>
                <a:spcPct val="250000"/>
              </a:lnSpc>
            </a:pPr>
            <a:endParaRPr lang="fr-FR" sz="1400" b="1" dirty="0">
              <a:solidFill>
                <a:srgbClr val="660066"/>
              </a:solidFill>
              <a:latin typeface="+mj-lt"/>
            </a:endParaRPr>
          </a:p>
        </p:txBody>
      </p:sp>
      <p:sp>
        <p:nvSpPr>
          <p:cNvPr id="7" name="ZoneTexte 6">
            <a:extLst>
              <a:ext uri="{FF2B5EF4-FFF2-40B4-BE49-F238E27FC236}">
                <a16:creationId xmlns:a16="http://schemas.microsoft.com/office/drawing/2014/main" id="{1F86FD01-F730-4AB5-A1BF-10B5AC35CA87}"/>
              </a:ext>
            </a:extLst>
          </p:cNvPr>
          <p:cNvSpPr txBox="1"/>
          <p:nvPr/>
        </p:nvSpPr>
        <p:spPr>
          <a:xfrm>
            <a:off x="74400" y="4113076"/>
            <a:ext cx="1746194" cy="1785104"/>
          </a:xfrm>
          <a:prstGeom prst="rect">
            <a:avLst/>
          </a:prstGeom>
          <a:noFill/>
        </p:spPr>
        <p:txBody>
          <a:bodyPr wrap="square" rtlCol="0">
            <a:spAutoFit/>
          </a:bodyPr>
          <a:lstStyle/>
          <a:p>
            <a:r>
              <a:rPr lang="fr-FR" sz="1100" dirty="0"/>
              <a:t>La stratégie diagnostique a été formalisée sous forme d’arbres décisionnels dans le cadre de la Filière Nationale de Santé CARDIOGEN </a:t>
            </a:r>
          </a:p>
          <a:p>
            <a:r>
              <a:rPr lang="fr-FR" sz="1100" dirty="0"/>
              <a:t>(et transmis/endossés par ANPGM _131)</a:t>
            </a:r>
          </a:p>
          <a:p>
            <a:endParaRPr lang="fr-FR" sz="1100" dirty="0"/>
          </a:p>
        </p:txBody>
      </p:sp>
      <p:pic>
        <p:nvPicPr>
          <p:cNvPr id="9"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2708" t="24074" r="13959" b="13703"/>
          <a:stretch/>
        </p:blipFill>
        <p:spPr bwMode="auto">
          <a:xfrm>
            <a:off x="2051720" y="3032956"/>
            <a:ext cx="6868759" cy="32782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733895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74A8A302-4479-4582-AFC4-53DB3AB68DF4}" type="slidenum">
              <a:rPr lang="fr-FR" smtClean="0"/>
              <a:t>5</a:t>
            </a:fld>
            <a:endParaRPr lang="fr-FR" dirty="0"/>
          </a:p>
        </p:txBody>
      </p:sp>
      <p:sp>
        <p:nvSpPr>
          <p:cNvPr id="5" name="Titre 4"/>
          <p:cNvSpPr txBox="1">
            <a:spLocks/>
          </p:cNvSpPr>
          <p:nvPr/>
        </p:nvSpPr>
        <p:spPr bwMode="auto">
          <a:xfrm>
            <a:off x="310424" y="639768"/>
            <a:ext cx="8532948" cy="41296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rtl="0" eaLnBrk="1" fontAlgn="base" hangingPunct="1">
              <a:spcBef>
                <a:spcPct val="0"/>
              </a:spcBef>
              <a:spcAft>
                <a:spcPct val="0"/>
              </a:spcAft>
              <a:defRPr sz="3200">
                <a:solidFill>
                  <a:schemeClr val="bg2">
                    <a:lumMod val="75000"/>
                  </a:schemeClr>
                </a:solidFill>
                <a:latin typeface="+mj-lt"/>
                <a:ea typeface="ＭＳ Ｐゴシック" charset="-128"/>
                <a:cs typeface="Trebuchet MS"/>
              </a:defRPr>
            </a:lvl1pPr>
            <a:lvl2pPr algn="l" rtl="0" eaLnBrk="1" fontAlgn="base" hangingPunct="1">
              <a:spcBef>
                <a:spcPct val="0"/>
              </a:spcBef>
              <a:spcAft>
                <a:spcPct val="0"/>
              </a:spcAft>
              <a:defRPr sz="4400">
                <a:solidFill>
                  <a:schemeClr val="tx1"/>
                </a:solidFill>
                <a:latin typeface="Trebuchet MS" charset="0"/>
                <a:ea typeface="ＭＳ Ｐゴシック" charset="-128"/>
              </a:defRPr>
            </a:lvl2pPr>
            <a:lvl3pPr algn="l" rtl="0" eaLnBrk="1" fontAlgn="base" hangingPunct="1">
              <a:spcBef>
                <a:spcPct val="0"/>
              </a:spcBef>
              <a:spcAft>
                <a:spcPct val="0"/>
              </a:spcAft>
              <a:defRPr sz="4400">
                <a:solidFill>
                  <a:schemeClr val="tx1"/>
                </a:solidFill>
                <a:latin typeface="Trebuchet MS" charset="0"/>
                <a:ea typeface="ＭＳ Ｐゴシック" charset="-128"/>
              </a:defRPr>
            </a:lvl3pPr>
            <a:lvl4pPr algn="l" rtl="0" eaLnBrk="1" fontAlgn="base" hangingPunct="1">
              <a:spcBef>
                <a:spcPct val="0"/>
              </a:spcBef>
              <a:spcAft>
                <a:spcPct val="0"/>
              </a:spcAft>
              <a:defRPr sz="4400">
                <a:solidFill>
                  <a:schemeClr val="tx1"/>
                </a:solidFill>
                <a:latin typeface="Trebuchet MS" charset="0"/>
                <a:ea typeface="ＭＳ Ｐゴシック" charset="-128"/>
              </a:defRPr>
            </a:lvl4pPr>
            <a:lvl5pPr algn="l" rtl="0" eaLnBrk="1" fontAlgn="base" hangingPunct="1">
              <a:spcBef>
                <a:spcPct val="0"/>
              </a:spcBef>
              <a:spcAft>
                <a:spcPct val="0"/>
              </a:spcAft>
              <a:defRPr sz="4400">
                <a:solidFill>
                  <a:schemeClr val="tx1"/>
                </a:solidFill>
                <a:latin typeface="Trebuchet MS" charset="0"/>
                <a:ea typeface="ＭＳ Ｐゴシック" charset="-128"/>
              </a:defRPr>
            </a:lvl5pPr>
            <a:lvl6pPr marL="457200" algn="l" rtl="0" eaLnBrk="1" fontAlgn="base" hangingPunct="1">
              <a:spcBef>
                <a:spcPct val="0"/>
              </a:spcBef>
              <a:spcAft>
                <a:spcPct val="0"/>
              </a:spcAft>
              <a:defRPr sz="4400">
                <a:solidFill>
                  <a:schemeClr val="tx1"/>
                </a:solidFill>
                <a:latin typeface="Microsoft Sans Serif" charset="0"/>
              </a:defRPr>
            </a:lvl6pPr>
            <a:lvl7pPr marL="914400" algn="l" rtl="0" eaLnBrk="1" fontAlgn="base" hangingPunct="1">
              <a:spcBef>
                <a:spcPct val="0"/>
              </a:spcBef>
              <a:spcAft>
                <a:spcPct val="0"/>
              </a:spcAft>
              <a:defRPr sz="4400">
                <a:solidFill>
                  <a:schemeClr val="tx1"/>
                </a:solidFill>
                <a:latin typeface="Microsoft Sans Serif" charset="0"/>
              </a:defRPr>
            </a:lvl7pPr>
            <a:lvl8pPr marL="1371600" algn="l" rtl="0" eaLnBrk="1" fontAlgn="base" hangingPunct="1">
              <a:spcBef>
                <a:spcPct val="0"/>
              </a:spcBef>
              <a:spcAft>
                <a:spcPct val="0"/>
              </a:spcAft>
              <a:defRPr sz="4400">
                <a:solidFill>
                  <a:schemeClr val="tx1"/>
                </a:solidFill>
                <a:latin typeface="Microsoft Sans Serif" charset="0"/>
              </a:defRPr>
            </a:lvl8pPr>
            <a:lvl9pPr marL="1828800" algn="l" rtl="0" eaLnBrk="1" fontAlgn="base" hangingPunct="1">
              <a:spcBef>
                <a:spcPct val="0"/>
              </a:spcBef>
              <a:spcAft>
                <a:spcPct val="0"/>
              </a:spcAft>
              <a:defRPr sz="4400">
                <a:solidFill>
                  <a:schemeClr val="tx1"/>
                </a:solidFill>
                <a:latin typeface="Microsoft Sans Serif" charset="0"/>
              </a:defRPr>
            </a:lvl9pPr>
          </a:lstStyle>
          <a:p>
            <a:pPr algn="ctr"/>
            <a:r>
              <a:rPr lang="fr-FR" sz="2000" kern="0" dirty="0"/>
              <a:t>Critères avant d’envisager une discussion en RCP: </a:t>
            </a:r>
          </a:p>
          <a:p>
            <a:pPr algn="ctr"/>
            <a:endParaRPr lang="fr-FR" sz="2000" kern="0" dirty="0"/>
          </a:p>
          <a:p>
            <a:pPr algn="ctr"/>
            <a:r>
              <a:rPr lang="fr-FR" sz="1100" i="1" kern="0" dirty="0"/>
              <a:t>Cliniques, autres critères phénotypiques, âge, imagerie, autres examens paracliniques, biologiques (si marqueurs biologiques, précisez lesquels), génétiques (précisez lesquels), antécédents familiaux… </a:t>
            </a:r>
            <a:br>
              <a:rPr lang="fr-FR" sz="2000" kern="0" dirty="0"/>
            </a:br>
            <a:endParaRPr lang="fr-FR" sz="2000" kern="0" dirty="0"/>
          </a:p>
        </p:txBody>
      </p:sp>
      <p:sp>
        <p:nvSpPr>
          <p:cNvPr id="6" name="ZoneTexte 5"/>
          <p:cNvSpPr txBox="1"/>
          <p:nvPr/>
        </p:nvSpPr>
        <p:spPr>
          <a:xfrm>
            <a:off x="202792" y="1952836"/>
            <a:ext cx="8941208" cy="4570482"/>
          </a:xfrm>
          <a:prstGeom prst="rect">
            <a:avLst/>
          </a:prstGeom>
          <a:noFill/>
        </p:spPr>
        <p:txBody>
          <a:bodyPr wrap="square" rtlCol="0">
            <a:spAutoFit/>
          </a:bodyPr>
          <a:lstStyle/>
          <a:p>
            <a:pPr marL="342900" indent="-342900" algn="just">
              <a:lnSpc>
                <a:spcPct val="150000"/>
              </a:lnSpc>
              <a:buFontTx/>
              <a:buChar char="-"/>
            </a:pPr>
            <a:r>
              <a:rPr lang="fr-FR" sz="1200" b="1" dirty="0"/>
              <a:t>Forme familiale de trouble du rythme cardiaque (au moins deux atteints vivants):</a:t>
            </a:r>
          </a:p>
          <a:p>
            <a:pPr algn="just">
              <a:lnSpc>
                <a:spcPct val="150000"/>
              </a:lnSpc>
            </a:pPr>
            <a:r>
              <a:rPr lang="fr-FR" sz="1200" b="1" dirty="0">
                <a:solidFill>
                  <a:srgbClr val="0070C0"/>
                </a:solidFill>
              </a:rPr>
              <a:t>syndrome du QT long, syndrome du QT court, tachycardies ventriculaires catécholergiques (TVC), syndrome de Brugada, syndrome de repolarisation précoce, troubles de conduction cardiaque.</a:t>
            </a:r>
          </a:p>
          <a:p>
            <a:pPr algn="just">
              <a:lnSpc>
                <a:spcPct val="150000"/>
              </a:lnSpc>
            </a:pPr>
            <a:r>
              <a:rPr lang="fr-FR" sz="1200" b="1" dirty="0"/>
              <a:t>- Sans anomalie de structure du myocarde et non syndromique.</a:t>
            </a:r>
          </a:p>
          <a:p>
            <a:pPr algn="just">
              <a:lnSpc>
                <a:spcPct val="150000"/>
              </a:lnSpc>
            </a:pPr>
            <a:r>
              <a:rPr lang="fr-FR" sz="1200" b="1" dirty="0"/>
              <a:t>- Inclusion possible de 3 ou 4 sujets vivants de la famille incluant </a:t>
            </a:r>
            <a:r>
              <a:rPr lang="fr-FR" altLang="fr-FR" sz="1200" b="1" dirty="0"/>
              <a:t>au moins 2 atteints de trouble du rythme et si possible 1 sujet sain. Pour les TVC, étant donné la fréquence élevée des variants de novo et des formes récessives, inclusion possible d’un trio: cas index et parents sains.</a:t>
            </a:r>
          </a:p>
          <a:p>
            <a:pPr algn="just">
              <a:lnSpc>
                <a:spcPct val="150000"/>
              </a:lnSpc>
            </a:pPr>
            <a:r>
              <a:rPr lang="fr-FR" altLang="fr-FR" sz="1200" b="1" dirty="0"/>
              <a:t>- Données cliniques disponibles (ECG, courriers cliniques, tests pharmacologiques, holter et épreuve d’effort pour les TVC, échocardiographie) pour les sujets atteints et sains selon configuration de la famille, critères diagnostiques usuels selon les recommandations (MS ESC 2017) et adaptés selon l’indication.</a:t>
            </a:r>
          </a:p>
          <a:p>
            <a:pPr algn="just">
              <a:lnSpc>
                <a:spcPct val="150000"/>
              </a:lnSpc>
            </a:pPr>
            <a:r>
              <a:rPr lang="fr-FR" sz="1200" b="1" dirty="0"/>
              <a:t>- Panels ciblés diagnostiques négatifs (niveau 1 selon les arbres décisionnels de la Filière Nationale de Santé CARDIOGEN et de l’ANPGM ).</a:t>
            </a:r>
          </a:p>
          <a:p>
            <a:pPr algn="just">
              <a:lnSpc>
                <a:spcPct val="150000"/>
              </a:lnSpc>
            </a:pPr>
            <a:r>
              <a:rPr lang="fr-FR" altLang="fr-FR" sz="1200" b="1" dirty="0"/>
              <a:t>- Inclusion envisageable (sujets accessibles pour consultation et nouveau prélèvement de sang) dans l’un des centres de compétence ou de référence de la Filière Nationale CARDIOGEN (</a:t>
            </a:r>
            <a:r>
              <a:rPr lang="fr-FR" altLang="fr-FR" sz="1200" b="1" dirty="0">
                <a:hlinkClick r:id="rId3"/>
              </a:rPr>
              <a:t>www.filiere-cardiogen.fr</a:t>
            </a:r>
            <a:r>
              <a:rPr lang="fr-FR" altLang="fr-FR" sz="1200" b="1" dirty="0"/>
              <a:t>)</a:t>
            </a:r>
          </a:p>
          <a:p>
            <a:pPr algn="just">
              <a:lnSpc>
                <a:spcPct val="150000"/>
              </a:lnSpc>
            </a:pPr>
            <a:r>
              <a:rPr lang="fr-FR" altLang="fr-FR" sz="1200" b="1" dirty="0"/>
              <a:t>- En cas de famille incluable merci de contacter l’un des responsables RCP.</a:t>
            </a:r>
          </a:p>
          <a:p>
            <a:pPr algn="just">
              <a:lnSpc>
                <a:spcPct val="150000"/>
              </a:lnSpc>
            </a:pPr>
            <a:endParaRPr lang="fr-FR" sz="1400" b="1" dirty="0">
              <a:solidFill>
                <a:srgbClr val="660066"/>
              </a:solidFill>
              <a:latin typeface="+mj-lt"/>
            </a:endParaRPr>
          </a:p>
        </p:txBody>
      </p:sp>
    </p:spTree>
    <p:extLst>
      <p:ext uri="{BB962C8B-B14F-4D97-AF65-F5344CB8AC3E}">
        <p14:creationId xmlns:p14="http://schemas.microsoft.com/office/powerpoint/2010/main" val="9518034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74A8A302-4479-4582-AFC4-53DB3AB68DF4}" type="slidenum">
              <a:rPr lang="fr-FR" smtClean="0"/>
              <a:t>6</a:t>
            </a:fld>
            <a:endParaRPr lang="fr-FR" dirty="0"/>
          </a:p>
        </p:txBody>
      </p:sp>
      <p:sp>
        <p:nvSpPr>
          <p:cNvPr id="5" name="Titre 4"/>
          <p:cNvSpPr txBox="1">
            <a:spLocks/>
          </p:cNvSpPr>
          <p:nvPr/>
        </p:nvSpPr>
        <p:spPr bwMode="auto">
          <a:xfrm>
            <a:off x="257882" y="467192"/>
            <a:ext cx="8532948" cy="57606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rtl="0" eaLnBrk="1" fontAlgn="base" hangingPunct="1">
              <a:spcBef>
                <a:spcPct val="0"/>
              </a:spcBef>
              <a:spcAft>
                <a:spcPct val="0"/>
              </a:spcAft>
              <a:defRPr sz="3200">
                <a:solidFill>
                  <a:schemeClr val="bg2">
                    <a:lumMod val="75000"/>
                  </a:schemeClr>
                </a:solidFill>
                <a:latin typeface="+mj-lt"/>
                <a:ea typeface="ＭＳ Ｐゴシック" charset="-128"/>
                <a:cs typeface="Trebuchet MS"/>
              </a:defRPr>
            </a:lvl1pPr>
            <a:lvl2pPr algn="l" rtl="0" eaLnBrk="1" fontAlgn="base" hangingPunct="1">
              <a:spcBef>
                <a:spcPct val="0"/>
              </a:spcBef>
              <a:spcAft>
                <a:spcPct val="0"/>
              </a:spcAft>
              <a:defRPr sz="4400">
                <a:solidFill>
                  <a:schemeClr val="tx1"/>
                </a:solidFill>
                <a:latin typeface="Trebuchet MS" charset="0"/>
                <a:ea typeface="ＭＳ Ｐゴシック" charset="-128"/>
              </a:defRPr>
            </a:lvl2pPr>
            <a:lvl3pPr algn="l" rtl="0" eaLnBrk="1" fontAlgn="base" hangingPunct="1">
              <a:spcBef>
                <a:spcPct val="0"/>
              </a:spcBef>
              <a:spcAft>
                <a:spcPct val="0"/>
              </a:spcAft>
              <a:defRPr sz="4400">
                <a:solidFill>
                  <a:schemeClr val="tx1"/>
                </a:solidFill>
                <a:latin typeface="Trebuchet MS" charset="0"/>
                <a:ea typeface="ＭＳ Ｐゴシック" charset="-128"/>
              </a:defRPr>
            </a:lvl3pPr>
            <a:lvl4pPr algn="l" rtl="0" eaLnBrk="1" fontAlgn="base" hangingPunct="1">
              <a:spcBef>
                <a:spcPct val="0"/>
              </a:spcBef>
              <a:spcAft>
                <a:spcPct val="0"/>
              </a:spcAft>
              <a:defRPr sz="4400">
                <a:solidFill>
                  <a:schemeClr val="tx1"/>
                </a:solidFill>
                <a:latin typeface="Trebuchet MS" charset="0"/>
                <a:ea typeface="ＭＳ Ｐゴシック" charset="-128"/>
              </a:defRPr>
            </a:lvl4pPr>
            <a:lvl5pPr algn="l" rtl="0" eaLnBrk="1" fontAlgn="base" hangingPunct="1">
              <a:spcBef>
                <a:spcPct val="0"/>
              </a:spcBef>
              <a:spcAft>
                <a:spcPct val="0"/>
              </a:spcAft>
              <a:defRPr sz="4400">
                <a:solidFill>
                  <a:schemeClr val="tx1"/>
                </a:solidFill>
                <a:latin typeface="Trebuchet MS" charset="0"/>
                <a:ea typeface="ＭＳ Ｐゴシック" charset="-128"/>
              </a:defRPr>
            </a:lvl5pPr>
            <a:lvl6pPr marL="457200" algn="l" rtl="0" eaLnBrk="1" fontAlgn="base" hangingPunct="1">
              <a:spcBef>
                <a:spcPct val="0"/>
              </a:spcBef>
              <a:spcAft>
                <a:spcPct val="0"/>
              </a:spcAft>
              <a:defRPr sz="4400">
                <a:solidFill>
                  <a:schemeClr val="tx1"/>
                </a:solidFill>
                <a:latin typeface="Microsoft Sans Serif" charset="0"/>
              </a:defRPr>
            </a:lvl6pPr>
            <a:lvl7pPr marL="914400" algn="l" rtl="0" eaLnBrk="1" fontAlgn="base" hangingPunct="1">
              <a:spcBef>
                <a:spcPct val="0"/>
              </a:spcBef>
              <a:spcAft>
                <a:spcPct val="0"/>
              </a:spcAft>
              <a:defRPr sz="4400">
                <a:solidFill>
                  <a:schemeClr val="tx1"/>
                </a:solidFill>
                <a:latin typeface="Microsoft Sans Serif" charset="0"/>
              </a:defRPr>
            </a:lvl7pPr>
            <a:lvl8pPr marL="1371600" algn="l" rtl="0" eaLnBrk="1" fontAlgn="base" hangingPunct="1">
              <a:spcBef>
                <a:spcPct val="0"/>
              </a:spcBef>
              <a:spcAft>
                <a:spcPct val="0"/>
              </a:spcAft>
              <a:defRPr sz="4400">
                <a:solidFill>
                  <a:schemeClr val="tx1"/>
                </a:solidFill>
                <a:latin typeface="Microsoft Sans Serif" charset="0"/>
              </a:defRPr>
            </a:lvl8pPr>
            <a:lvl9pPr marL="1828800" algn="l" rtl="0" eaLnBrk="1" fontAlgn="base" hangingPunct="1">
              <a:spcBef>
                <a:spcPct val="0"/>
              </a:spcBef>
              <a:spcAft>
                <a:spcPct val="0"/>
              </a:spcAft>
              <a:defRPr sz="4400">
                <a:solidFill>
                  <a:schemeClr val="tx1"/>
                </a:solidFill>
                <a:latin typeface="Microsoft Sans Serif" charset="0"/>
              </a:defRPr>
            </a:lvl9pPr>
          </a:lstStyle>
          <a:p>
            <a:pPr algn="ctr"/>
            <a:r>
              <a:rPr lang="fr-FR" sz="1200" kern="0" dirty="0"/>
              <a:t>Critères avant d’envisager une discussion en RCP: </a:t>
            </a:r>
          </a:p>
          <a:p>
            <a:pPr algn="ctr"/>
            <a:endParaRPr lang="fr-FR" sz="1200" kern="0" dirty="0"/>
          </a:p>
          <a:p>
            <a:pPr algn="ctr"/>
            <a:r>
              <a:rPr lang="fr-FR" sz="1100" i="1" kern="0" dirty="0"/>
              <a:t>Cliniques, autres critères phénotypiques, âge, imagerie, autres examens paracliniques, biologiques (si marqueurs biologiques, précisez lesquels), génétiques (précisez lesquels), antécédents familiaux… </a:t>
            </a:r>
            <a:br>
              <a:rPr lang="fr-FR" sz="1100" kern="0" dirty="0"/>
            </a:br>
            <a:endParaRPr lang="fr-FR" sz="1100" kern="0" dirty="0"/>
          </a:p>
        </p:txBody>
      </p:sp>
      <p:sp>
        <p:nvSpPr>
          <p:cNvPr id="6" name="ZoneTexte 5"/>
          <p:cNvSpPr txBox="1"/>
          <p:nvPr/>
        </p:nvSpPr>
        <p:spPr>
          <a:xfrm>
            <a:off x="14536" y="1304764"/>
            <a:ext cx="9048712" cy="4939814"/>
          </a:xfrm>
          <a:prstGeom prst="rect">
            <a:avLst/>
          </a:prstGeom>
          <a:noFill/>
        </p:spPr>
        <p:txBody>
          <a:bodyPr wrap="square" rtlCol="0">
            <a:spAutoFit/>
          </a:bodyPr>
          <a:lstStyle/>
          <a:p>
            <a:pPr algn="just">
              <a:lnSpc>
                <a:spcPct val="150000"/>
              </a:lnSpc>
            </a:pPr>
            <a:r>
              <a:rPr lang="fr-FR" altLang="fr-FR" sz="1400" dirty="0"/>
              <a:t>				</a:t>
            </a:r>
            <a:r>
              <a:rPr lang="fr-FR" altLang="fr-FR" b="1" dirty="0"/>
              <a:t>critères diagnostiques </a:t>
            </a:r>
          </a:p>
          <a:p>
            <a:pPr algn="just">
              <a:lnSpc>
                <a:spcPct val="150000"/>
              </a:lnSpc>
            </a:pPr>
            <a:r>
              <a:rPr lang="fr-FR" altLang="fr-FR" sz="1200" b="1" dirty="0"/>
              <a:t>- syndrome du QT long</a:t>
            </a:r>
            <a:r>
              <a:rPr lang="fr-FR" altLang="fr-FR" sz="1200" dirty="0"/>
              <a:t>: QTc </a:t>
            </a:r>
            <a:r>
              <a:rPr lang="fr-FR" sz="1200" dirty="0"/>
              <a:t>(QT corrigé par rapport à la fréquence cardiaque)</a:t>
            </a:r>
            <a:r>
              <a:rPr lang="fr-FR" altLang="fr-FR" sz="1200" dirty="0"/>
              <a:t> &gt;440 ms pour les hommes et 460 ms pour les femmes à l’ECG. (score clinique de Schwartz &gt; 3).</a:t>
            </a:r>
          </a:p>
          <a:p>
            <a:pPr marL="342900" indent="-342900" algn="just">
              <a:lnSpc>
                <a:spcPct val="150000"/>
              </a:lnSpc>
              <a:buFontTx/>
              <a:buChar char="-"/>
            </a:pPr>
            <a:endParaRPr lang="fr-FR" altLang="fr-FR" sz="1200" dirty="0"/>
          </a:p>
          <a:p>
            <a:pPr algn="just">
              <a:lnSpc>
                <a:spcPct val="150000"/>
              </a:lnSpc>
            </a:pPr>
            <a:r>
              <a:rPr lang="fr-FR" sz="1200" b="1" dirty="0"/>
              <a:t>- syndrome du QT court: </a:t>
            </a:r>
            <a:r>
              <a:rPr lang="fr-FR" sz="1200" dirty="0"/>
              <a:t>QTc (QT corrigé par rapport à la fréquence cardiaque) &lt;330ms ou &lt;360 ms (350 ms chez les hommes et 365 ms chez les femmes) à l’ECG.</a:t>
            </a:r>
          </a:p>
          <a:p>
            <a:pPr marL="342900" indent="-342900" algn="just">
              <a:lnSpc>
                <a:spcPct val="150000"/>
              </a:lnSpc>
              <a:buFontTx/>
              <a:buChar char="-"/>
            </a:pPr>
            <a:endParaRPr lang="fr-FR" altLang="fr-FR" sz="1200" b="1" dirty="0"/>
          </a:p>
          <a:p>
            <a:r>
              <a:rPr lang="fr-FR" sz="1200" b="1" dirty="0"/>
              <a:t>- syndrome de Brugada </a:t>
            </a:r>
            <a:r>
              <a:rPr lang="fr-FR" altLang="fr-FR" sz="1200" b="1" dirty="0"/>
              <a:t>: </a:t>
            </a:r>
            <a:r>
              <a:rPr lang="fr-FR" altLang="fr-FR" sz="1200" dirty="0"/>
              <a:t>type 1 spontané à l’ECG (</a:t>
            </a:r>
            <a:r>
              <a:rPr lang="fr-FR" sz="1200" dirty="0"/>
              <a:t>élévation du point J de plus de 0,2 mV avec un sus décalage du segment ST convexe vers le haut suivi d’une onde T négative dans au moins une dérivation droite (V1 et V2)</a:t>
            </a:r>
            <a:r>
              <a:rPr lang="fr-FR" altLang="fr-FR" sz="1200" dirty="0"/>
              <a:t> ou pharmaco induit </a:t>
            </a:r>
            <a:r>
              <a:rPr lang="fr-FR" sz="1200" dirty="0"/>
              <a:t>après  test à l’ajmaline.</a:t>
            </a:r>
          </a:p>
          <a:p>
            <a:pPr marL="285750" indent="-285750">
              <a:buFontTx/>
              <a:buChar char="-"/>
            </a:pPr>
            <a:endParaRPr lang="fr-FR" sz="1200" b="1" dirty="0"/>
          </a:p>
          <a:p>
            <a:r>
              <a:rPr lang="fr-FR" sz="1200" b="1" dirty="0">
                <a:latin typeface="+mj-lt"/>
              </a:rPr>
              <a:t>- </a:t>
            </a:r>
            <a:r>
              <a:rPr lang="fr-FR" sz="1200" b="1" dirty="0"/>
              <a:t>tachycardies ventriculaires catécholergiques</a:t>
            </a:r>
            <a:r>
              <a:rPr lang="fr-FR" sz="1200" dirty="0"/>
              <a:t>: </a:t>
            </a:r>
            <a:r>
              <a:rPr lang="fr-FR" altLang="fr-FR" sz="1200" dirty="0"/>
              <a:t>arythmie ventriculaire polymorphe adrénergique à l’ECG </a:t>
            </a:r>
            <a:r>
              <a:rPr lang="fr-FR" altLang="fr-FR" sz="1200" dirty="0">
                <a:solidFill>
                  <a:srgbClr val="660066"/>
                </a:solidFill>
              </a:rPr>
              <a:t> </a:t>
            </a:r>
            <a:r>
              <a:rPr lang="fr-FR" altLang="fr-FR" sz="1200" dirty="0"/>
              <a:t>(Holter, épreuve d’effort ou tests pharmacologiques).</a:t>
            </a:r>
          </a:p>
          <a:p>
            <a:endParaRPr lang="fr-FR" altLang="fr-FR" sz="1200" dirty="0"/>
          </a:p>
          <a:p>
            <a:pPr marL="285750" indent="-285750">
              <a:buFontTx/>
              <a:buChar char="-"/>
            </a:pPr>
            <a:endParaRPr lang="fr-FR" sz="1200" dirty="0">
              <a:latin typeface="+mj-lt"/>
            </a:endParaRPr>
          </a:p>
          <a:p>
            <a:r>
              <a:rPr lang="fr-FR" sz="1200" b="1" dirty="0"/>
              <a:t>- troubles de conduction cardiaque: </a:t>
            </a:r>
            <a:r>
              <a:rPr lang="fr-FR" sz="1200" dirty="0"/>
              <a:t>anomalie majeure de la conduction cardiaque à l’ECG (bloc de banche droit complet, bloc de branche gauche complet, bloc fasciculaire antérieur gauche, hémibloc, intervalle PR allongé, bloc auriculo-ventriculaire complet avec complexes QRS larges, BAV complet). </a:t>
            </a:r>
          </a:p>
          <a:p>
            <a:pPr marL="285750" indent="-285750">
              <a:buFontTx/>
              <a:buChar char="-"/>
            </a:pPr>
            <a:endParaRPr lang="fr-FR" sz="1200" dirty="0"/>
          </a:p>
          <a:p>
            <a:r>
              <a:rPr lang="fr-FR" sz="1200" b="1" dirty="0"/>
              <a:t>-  syndrome de repolarisation précoce: </a:t>
            </a:r>
            <a:r>
              <a:rPr lang="fr-FR" sz="1200" dirty="0"/>
              <a:t>aspect ECG particulier (élévation du pic de l’onde J (déflection positive après le QRS) &gt;0.1mV dans au moins 2 dérivations inférieures et/ou latérales à type de crochetage ou d’empâtement) associé à une syncope, une fibrillation ventriculaire, une mort subite récupérée ou des antécédents familiaux de mort subite.</a:t>
            </a:r>
            <a:endParaRPr lang="fr-FR" sz="1400" b="1" dirty="0">
              <a:solidFill>
                <a:srgbClr val="660066"/>
              </a:solidFill>
              <a:latin typeface="+mj-lt"/>
            </a:endParaRPr>
          </a:p>
        </p:txBody>
      </p:sp>
    </p:spTree>
    <p:extLst>
      <p:ext uri="{BB962C8B-B14F-4D97-AF65-F5344CB8AC3E}">
        <p14:creationId xmlns:p14="http://schemas.microsoft.com/office/powerpoint/2010/main" val="35626928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81000" y="3279576"/>
            <a:ext cx="8382000" cy="615553"/>
          </a:xfrm>
        </p:spPr>
        <p:txBody>
          <a:bodyPr/>
          <a:lstStyle/>
          <a:p>
            <a:r>
              <a:rPr lang="fr-FR" dirty="0"/>
              <a:t>Merci de votre attention</a:t>
            </a:r>
          </a:p>
        </p:txBody>
      </p:sp>
      <p:sp>
        <p:nvSpPr>
          <p:cNvPr id="4" name="Espace réservé du numéro de diapositive 3"/>
          <p:cNvSpPr>
            <a:spLocks noGrp="1"/>
          </p:cNvSpPr>
          <p:nvPr>
            <p:ph type="sldNum" sz="quarter" idx="4"/>
          </p:nvPr>
        </p:nvSpPr>
        <p:spPr/>
        <p:txBody>
          <a:bodyPr/>
          <a:lstStyle/>
          <a:p>
            <a:fld id="{74A8A302-4479-4582-AFC4-53DB3AB68DF4}" type="slidenum">
              <a:rPr lang="fr-FR" smtClean="0"/>
              <a:pPr/>
              <a:t>7</a:t>
            </a:fld>
            <a:endParaRPr lang="fr-FR" dirty="0"/>
          </a:p>
        </p:txBody>
      </p:sp>
    </p:spTree>
    <p:extLst>
      <p:ext uri="{BB962C8B-B14F-4D97-AF65-F5344CB8AC3E}">
        <p14:creationId xmlns:p14="http://schemas.microsoft.com/office/powerpoint/2010/main" val="242360889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té">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que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té">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FMG2025">
  <a:themeElements>
    <a:clrScheme name="Style FRANCE MEDECINE GENOMIQUE">
      <a:dk1>
        <a:srgbClr val="4D4D4D"/>
      </a:dk1>
      <a:lt1>
        <a:srgbClr val="FFFFFF"/>
      </a:lt1>
      <a:dk2>
        <a:srgbClr val="C3B5CD"/>
      </a:dk2>
      <a:lt2>
        <a:srgbClr val="733689"/>
      </a:lt2>
      <a:accent1>
        <a:srgbClr val="2D95B8"/>
      </a:accent1>
      <a:accent2>
        <a:srgbClr val="EEA420"/>
      </a:accent2>
      <a:accent3>
        <a:srgbClr val="FFFFFF"/>
      </a:accent3>
      <a:accent4>
        <a:srgbClr val="DA4C95"/>
      </a:accent4>
      <a:accent5>
        <a:srgbClr val="3D1E3E"/>
      </a:accent5>
      <a:accent6>
        <a:srgbClr val="15808D"/>
      </a:accent6>
      <a:hlink>
        <a:srgbClr val="8F4594"/>
      </a:hlink>
      <a:folHlink>
        <a:srgbClr val="DA4C95"/>
      </a:folHlink>
    </a:clrScheme>
    <a:fontScheme name="Personnalisé 1">
      <a:majorFont>
        <a:latin typeface="Arial Black"/>
        <a:ea typeface=""/>
        <a:cs typeface=""/>
      </a:majorFont>
      <a:minorFont>
        <a:latin typeface="Arial"/>
        <a:ea typeface=""/>
        <a:cs typeface=""/>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1">
          <a:gsLst>
            <a:gs pos="0">
              <a:schemeClr val="bg2">
                <a:gamma/>
                <a:tint val="26667"/>
                <a:invGamma/>
              </a:schemeClr>
            </a:gs>
            <a:gs pos="100000">
              <a:schemeClr val="bg2">
                <a:alpha val="14999"/>
              </a:schemeClr>
            </a:gs>
          </a:gsLst>
          <a:lin ang="5400000" scaled="1"/>
        </a:gra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gradFill rotWithShape="1">
          <a:gsLst>
            <a:gs pos="0">
              <a:schemeClr val="bg2">
                <a:gamma/>
                <a:tint val="26667"/>
                <a:invGamma/>
              </a:schemeClr>
            </a:gs>
            <a:gs pos="100000">
              <a:schemeClr val="bg2">
                <a:alpha val="14999"/>
              </a:schemeClr>
            </a:gs>
          </a:gsLst>
          <a:lin ang="5400000" scaled="1"/>
        </a:gra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0"/>
          </a:defRPr>
        </a:defPPr>
      </a:lstStyle>
    </a:lnDef>
  </a:objectDefaults>
  <a:extraClrSchemeLst>
    <a:extraClrScheme>
      <a:clrScheme name="powerpoint-template-24 1">
        <a:dk1>
          <a:srgbClr val="4D4D4D"/>
        </a:dk1>
        <a:lt1>
          <a:srgbClr val="FFFFFF"/>
        </a:lt1>
        <a:dk2>
          <a:srgbClr val="4D4D4D"/>
        </a:dk2>
        <a:lt2>
          <a:srgbClr val="CC0000"/>
        </a:lt2>
        <a:accent1>
          <a:srgbClr val="FF9933"/>
        </a:accent1>
        <a:accent2>
          <a:srgbClr val="009900"/>
        </a:accent2>
        <a:accent3>
          <a:srgbClr val="FFFFFF"/>
        </a:accent3>
        <a:accent4>
          <a:srgbClr val="404040"/>
        </a:accent4>
        <a:accent5>
          <a:srgbClr val="FFCAAD"/>
        </a:accent5>
        <a:accent6>
          <a:srgbClr val="008A00"/>
        </a:accent6>
        <a:hlink>
          <a:srgbClr val="3366FF"/>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2">
        <a:dk1>
          <a:srgbClr val="4D4D4D"/>
        </a:dk1>
        <a:lt1>
          <a:srgbClr val="FFFFFF"/>
        </a:lt1>
        <a:dk2>
          <a:srgbClr val="4D4D4D"/>
        </a:dk2>
        <a:lt2>
          <a:srgbClr val="2583C0"/>
        </a:lt2>
        <a:accent1>
          <a:srgbClr val="35AEE3"/>
        </a:accent1>
        <a:accent2>
          <a:srgbClr val="FCB13C"/>
        </a:accent2>
        <a:accent3>
          <a:srgbClr val="FFFFFF"/>
        </a:accent3>
        <a:accent4>
          <a:srgbClr val="404040"/>
        </a:accent4>
        <a:accent5>
          <a:srgbClr val="AED3EF"/>
        </a:accent5>
        <a:accent6>
          <a:srgbClr val="E4A035"/>
        </a:accent6>
        <a:hlink>
          <a:srgbClr val="F15F23"/>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3">
        <a:dk1>
          <a:srgbClr val="4D4D4D"/>
        </a:dk1>
        <a:lt1>
          <a:srgbClr val="FFFFFF"/>
        </a:lt1>
        <a:dk2>
          <a:srgbClr val="4D4D4D"/>
        </a:dk2>
        <a:lt2>
          <a:srgbClr val="2583C0"/>
        </a:lt2>
        <a:accent1>
          <a:srgbClr val="2994CC"/>
        </a:accent1>
        <a:accent2>
          <a:srgbClr val="2E9FD7"/>
        </a:accent2>
        <a:accent3>
          <a:srgbClr val="FFFFFF"/>
        </a:accent3>
        <a:accent4>
          <a:srgbClr val="404040"/>
        </a:accent4>
        <a:accent5>
          <a:srgbClr val="ACC8E2"/>
        </a:accent5>
        <a:accent6>
          <a:srgbClr val="2990C3"/>
        </a:accent6>
        <a:hlink>
          <a:srgbClr val="35AEE3"/>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4">
        <a:dk1>
          <a:srgbClr val="4D4D4D"/>
        </a:dk1>
        <a:lt1>
          <a:srgbClr val="FFFFFF"/>
        </a:lt1>
        <a:dk2>
          <a:srgbClr val="4D4D4D"/>
        </a:dk2>
        <a:lt2>
          <a:srgbClr val="F15F23"/>
        </a:lt2>
        <a:accent1>
          <a:srgbClr val="F47D2B"/>
        </a:accent1>
        <a:accent2>
          <a:srgbClr val="F69230"/>
        </a:accent2>
        <a:accent3>
          <a:srgbClr val="FFFFFF"/>
        </a:accent3>
        <a:accent4>
          <a:srgbClr val="404040"/>
        </a:accent4>
        <a:accent5>
          <a:srgbClr val="F8BFAC"/>
        </a:accent5>
        <a:accent6>
          <a:srgbClr val="DF842A"/>
        </a:accent6>
        <a:hlink>
          <a:srgbClr val="FCB13C"/>
        </a:hlink>
        <a:folHlink>
          <a:srgbClr val="DDDDDD"/>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Multipli">
  <a:themeElements>
    <a:clrScheme name="Style FRANCE MEDECINE GENOMIQUE">
      <a:dk1>
        <a:srgbClr val="4D4D4D"/>
      </a:dk1>
      <a:lt1>
        <a:srgbClr val="FFFFFF"/>
      </a:lt1>
      <a:dk2>
        <a:srgbClr val="C3B5CD"/>
      </a:dk2>
      <a:lt2>
        <a:srgbClr val="733689"/>
      </a:lt2>
      <a:accent1>
        <a:srgbClr val="2D95B8"/>
      </a:accent1>
      <a:accent2>
        <a:srgbClr val="EEA420"/>
      </a:accent2>
      <a:accent3>
        <a:srgbClr val="FFFFFF"/>
      </a:accent3>
      <a:accent4>
        <a:srgbClr val="DA4C95"/>
      </a:accent4>
      <a:accent5>
        <a:srgbClr val="3D1E3E"/>
      </a:accent5>
      <a:accent6>
        <a:srgbClr val="15808D"/>
      </a:accent6>
      <a:hlink>
        <a:srgbClr val="8F4594"/>
      </a:hlink>
      <a:folHlink>
        <a:srgbClr val="DA4C95"/>
      </a:folHlink>
    </a:clrScheme>
    <a:fontScheme name="Personnalisé 1">
      <a:majorFont>
        <a:latin typeface="Arial Black"/>
        <a:ea typeface=""/>
        <a:cs typeface=""/>
      </a:majorFont>
      <a:minorFont>
        <a:latin typeface="Arial"/>
        <a:ea typeface=""/>
        <a:cs typeface=""/>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1">
          <a:gsLst>
            <a:gs pos="0">
              <a:schemeClr val="bg2">
                <a:gamma/>
                <a:tint val="26667"/>
                <a:invGamma/>
              </a:schemeClr>
            </a:gs>
            <a:gs pos="100000">
              <a:schemeClr val="bg2">
                <a:alpha val="14999"/>
              </a:schemeClr>
            </a:gs>
          </a:gsLst>
          <a:lin ang="5400000" scaled="1"/>
        </a:gra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gradFill rotWithShape="1">
          <a:gsLst>
            <a:gs pos="0">
              <a:schemeClr val="bg2">
                <a:gamma/>
                <a:tint val="26667"/>
                <a:invGamma/>
              </a:schemeClr>
            </a:gs>
            <a:gs pos="100000">
              <a:schemeClr val="bg2">
                <a:alpha val="14999"/>
              </a:schemeClr>
            </a:gs>
          </a:gsLst>
          <a:lin ang="5400000" scaled="1"/>
        </a:gra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0"/>
          </a:defRPr>
        </a:defPPr>
      </a:lstStyle>
    </a:lnDef>
  </a:objectDefaults>
  <a:extraClrSchemeLst>
    <a:extraClrScheme>
      <a:clrScheme name="powerpoint-template-24 1">
        <a:dk1>
          <a:srgbClr val="4D4D4D"/>
        </a:dk1>
        <a:lt1>
          <a:srgbClr val="FFFFFF"/>
        </a:lt1>
        <a:dk2>
          <a:srgbClr val="4D4D4D"/>
        </a:dk2>
        <a:lt2>
          <a:srgbClr val="CC0000"/>
        </a:lt2>
        <a:accent1>
          <a:srgbClr val="FF9933"/>
        </a:accent1>
        <a:accent2>
          <a:srgbClr val="009900"/>
        </a:accent2>
        <a:accent3>
          <a:srgbClr val="FFFFFF"/>
        </a:accent3>
        <a:accent4>
          <a:srgbClr val="404040"/>
        </a:accent4>
        <a:accent5>
          <a:srgbClr val="FFCAAD"/>
        </a:accent5>
        <a:accent6>
          <a:srgbClr val="008A00"/>
        </a:accent6>
        <a:hlink>
          <a:srgbClr val="3366FF"/>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2">
        <a:dk1>
          <a:srgbClr val="4D4D4D"/>
        </a:dk1>
        <a:lt1>
          <a:srgbClr val="FFFFFF"/>
        </a:lt1>
        <a:dk2>
          <a:srgbClr val="4D4D4D"/>
        </a:dk2>
        <a:lt2>
          <a:srgbClr val="2583C0"/>
        </a:lt2>
        <a:accent1>
          <a:srgbClr val="35AEE3"/>
        </a:accent1>
        <a:accent2>
          <a:srgbClr val="FCB13C"/>
        </a:accent2>
        <a:accent3>
          <a:srgbClr val="FFFFFF"/>
        </a:accent3>
        <a:accent4>
          <a:srgbClr val="404040"/>
        </a:accent4>
        <a:accent5>
          <a:srgbClr val="AED3EF"/>
        </a:accent5>
        <a:accent6>
          <a:srgbClr val="E4A035"/>
        </a:accent6>
        <a:hlink>
          <a:srgbClr val="F15F23"/>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3">
        <a:dk1>
          <a:srgbClr val="4D4D4D"/>
        </a:dk1>
        <a:lt1>
          <a:srgbClr val="FFFFFF"/>
        </a:lt1>
        <a:dk2>
          <a:srgbClr val="4D4D4D"/>
        </a:dk2>
        <a:lt2>
          <a:srgbClr val="2583C0"/>
        </a:lt2>
        <a:accent1>
          <a:srgbClr val="2994CC"/>
        </a:accent1>
        <a:accent2>
          <a:srgbClr val="2E9FD7"/>
        </a:accent2>
        <a:accent3>
          <a:srgbClr val="FFFFFF"/>
        </a:accent3>
        <a:accent4>
          <a:srgbClr val="404040"/>
        </a:accent4>
        <a:accent5>
          <a:srgbClr val="ACC8E2"/>
        </a:accent5>
        <a:accent6>
          <a:srgbClr val="2990C3"/>
        </a:accent6>
        <a:hlink>
          <a:srgbClr val="35AEE3"/>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4">
        <a:dk1>
          <a:srgbClr val="4D4D4D"/>
        </a:dk1>
        <a:lt1>
          <a:srgbClr val="FFFFFF"/>
        </a:lt1>
        <a:dk2>
          <a:srgbClr val="4D4D4D"/>
        </a:dk2>
        <a:lt2>
          <a:srgbClr val="F15F23"/>
        </a:lt2>
        <a:accent1>
          <a:srgbClr val="F47D2B"/>
        </a:accent1>
        <a:accent2>
          <a:srgbClr val="F69230"/>
        </a:accent2>
        <a:accent3>
          <a:srgbClr val="FFFFFF"/>
        </a:accent3>
        <a:accent4>
          <a:srgbClr val="404040"/>
        </a:accent4>
        <a:accent5>
          <a:srgbClr val="F8BFAC"/>
        </a:accent5>
        <a:accent6>
          <a:srgbClr val="DF842A"/>
        </a:accent6>
        <a:hlink>
          <a:srgbClr val="FCB13C"/>
        </a:hlink>
        <a:folHlink>
          <a:srgbClr val="DDDDDD"/>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aviesan</Template>
  <TotalTime>30991</TotalTime>
  <Words>1094</Words>
  <Application>Microsoft Macintosh PowerPoint</Application>
  <PresentationFormat>Affichage à l'écran (4:3)</PresentationFormat>
  <Paragraphs>78</Paragraphs>
  <Slides>7</Slides>
  <Notes>3</Notes>
  <HiddenSlides>0</HiddenSlides>
  <MMClips>0</MMClips>
  <ScaleCrop>false</ScaleCrop>
  <HeadingPairs>
    <vt:vector size="6" baseType="variant">
      <vt:variant>
        <vt:lpstr>Polices utilisées</vt:lpstr>
      </vt:variant>
      <vt:variant>
        <vt:i4>7</vt:i4>
      </vt:variant>
      <vt:variant>
        <vt:lpstr>Thème</vt:lpstr>
      </vt:variant>
      <vt:variant>
        <vt:i4>3</vt:i4>
      </vt:variant>
      <vt:variant>
        <vt:lpstr>Titres des diapositives</vt:lpstr>
      </vt:variant>
      <vt:variant>
        <vt:i4>7</vt:i4>
      </vt:variant>
    </vt:vector>
  </HeadingPairs>
  <TitlesOfParts>
    <vt:vector size="17" baseType="lpstr">
      <vt:lpstr>Arial</vt:lpstr>
      <vt:lpstr>Arial Black</vt:lpstr>
      <vt:lpstr>Calibri</vt:lpstr>
      <vt:lpstr>Microsoft Sans Serif</vt:lpstr>
      <vt:lpstr>Trebuchet MS</vt:lpstr>
      <vt:lpstr>Verdana</vt:lpstr>
      <vt:lpstr>Wingdings</vt:lpstr>
      <vt:lpstr>Clarté</vt:lpstr>
      <vt:lpstr>FMG2025</vt:lpstr>
      <vt:lpstr>Multipli</vt:lpstr>
      <vt:lpstr>Plan France Médecine génomique 2025     7 au 10 janvier 2020</vt:lpstr>
      <vt:lpstr>Nom de la pré-indication : troubles du rythme cardiaque</vt:lpstr>
      <vt:lpstr>Présentation PowerPoint</vt:lpstr>
      <vt:lpstr>Présentation PowerPoint</vt:lpstr>
      <vt:lpstr>Présentation PowerPoint</vt:lpstr>
      <vt:lpstr>Présentation PowerPoint</vt:lpstr>
      <vt:lpstr>Merci de votre attention</vt:lpstr>
    </vt:vector>
  </TitlesOfParts>
  <Company>Inserm Transfert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Nathalie Manaud</dc:creator>
  <cp:keywords>Plan France médecine génomique 2025</cp:keywords>
  <cp:lastModifiedBy>lisa lalouette</cp:lastModifiedBy>
  <cp:revision>897</cp:revision>
  <cp:lastPrinted>2020-03-09T09:33:01Z</cp:lastPrinted>
  <dcterms:created xsi:type="dcterms:W3CDTF">2017-02-27T06:32:33Z</dcterms:created>
  <dcterms:modified xsi:type="dcterms:W3CDTF">2020-06-04T10:32:28Z</dcterms:modified>
</cp:coreProperties>
</file>