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25" r:id="rId2"/>
    <p:sldMasterId id="2147483733" r:id="rId3"/>
  </p:sldMasterIdLst>
  <p:notesMasterIdLst>
    <p:notesMasterId r:id="rId10"/>
  </p:notesMasterIdLst>
  <p:handoutMasterIdLst>
    <p:handoutMasterId r:id="rId11"/>
  </p:handoutMasterIdLst>
  <p:sldIdLst>
    <p:sldId id="795" r:id="rId4"/>
    <p:sldId id="2117" r:id="rId5"/>
    <p:sldId id="2119" r:id="rId6"/>
    <p:sldId id="2121" r:id="rId7"/>
    <p:sldId id="2120" r:id="rId8"/>
    <p:sldId id="621" r:id="rId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313">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h" initials="N" lastIdx="1" clrIdx="0"/>
  <p:cmAuthor id="1" name="Anna" initials=""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660066"/>
    <a:srgbClr val="F79646"/>
    <a:srgbClr val="BDD7EE"/>
    <a:srgbClr val="CCECFF"/>
    <a:srgbClr val="99CCFF"/>
    <a:srgbClr val="D7CFE4"/>
    <a:srgbClr val="FF9966"/>
    <a:srgbClr val="FF505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202B0CA-FC54-4496-8BCA-5EF66A818D29}" styleName="Style foncé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32" autoAdjust="0"/>
    <p:restoredTop sz="67539" autoAdjust="0"/>
  </p:normalViewPr>
  <p:slideViewPr>
    <p:cSldViewPr>
      <p:cViewPr varScale="1">
        <p:scale>
          <a:sx n="117" d="100"/>
          <a:sy n="117" d="100"/>
        </p:scale>
        <p:origin x="1320" y="184"/>
      </p:cViewPr>
      <p:guideLst>
        <p:guide orient="horz" pos="2160"/>
        <p:guide pos="2313"/>
      </p:guideLst>
    </p:cSldViewPr>
  </p:slideViewPr>
  <p:outlineViewPr>
    <p:cViewPr>
      <p:scale>
        <a:sx n="33" d="100"/>
        <a:sy n="33" d="100"/>
      </p:scale>
      <p:origin x="0" y="8262"/>
    </p:cViewPr>
  </p:outlineViewPr>
  <p:notesTextViewPr>
    <p:cViewPr>
      <p:scale>
        <a:sx n="95" d="100"/>
        <a:sy n="95" d="100"/>
      </p:scale>
      <p:origin x="0" y="0"/>
    </p:cViewPr>
  </p:notesTextViewPr>
  <p:sorterViewPr>
    <p:cViewPr>
      <p:scale>
        <a:sx n="150" d="100"/>
        <a:sy n="150" d="100"/>
      </p:scale>
      <p:origin x="0" y="0"/>
    </p:cViewPr>
  </p:sorterViewPr>
  <p:notesViewPr>
    <p:cSldViewPr>
      <p:cViewPr varScale="1">
        <p:scale>
          <a:sx n="79" d="100"/>
          <a:sy n="79" d="100"/>
        </p:scale>
        <p:origin x="-3936" y="-84"/>
      </p:cViewPr>
      <p:guideLst>
        <p:guide orient="horz" pos="3127"/>
        <p:guide pos="214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09"/>
          </a:xfrm>
          <a:prstGeom prst="rect">
            <a:avLst/>
          </a:prstGeom>
        </p:spPr>
        <p:txBody>
          <a:bodyPr vert="horz" lIns="91440" tIns="45720" rIns="91440" bIns="45720" rtlCol="0"/>
          <a:lstStyle>
            <a:lvl1pPr algn="r">
              <a:defRPr sz="1200"/>
            </a:lvl1pPr>
          </a:lstStyle>
          <a:p>
            <a:fld id="{53682FB0-60C2-4D08-AA62-1E6700023EEC}" type="datetimeFigureOut">
              <a:rPr lang="fr-FR" smtClean="0"/>
              <a:pPr/>
              <a:t>07/01/2021</a:t>
            </a:fld>
            <a:endParaRPr lang="fr-FR"/>
          </a:p>
        </p:txBody>
      </p:sp>
      <p:sp>
        <p:nvSpPr>
          <p:cNvPr id="4" name="Espace réservé du pied de page 3"/>
          <p:cNvSpPr>
            <a:spLocks noGrp="1"/>
          </p:cNvSpPr>
          <p:nvPr>
            <p:ph type="ftr" sz="quarter" idx="2"/>
          </p:nvPr>
        </p:nvSpPr>
        <p:spPr>
          <a:xfrm>
            <a:off x="0" y="9428242"/>
            <a:ext cx="2946400" cy="496809"/>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242"/>
            <a:ext cx="2946400" cy="496809"/>
          </a:xfrm>
          <a:prstGeom prst="rect">
            <a:avLst/>
          </a:prstGeom>
        </p:spPr>
        <p:txBody>
          <a:bodyPr vert="horz" lIns="91440" tIns="45720" rIns="91440" bIns="45720" rtlCol="0" anchor="b"/>
          <a:lstStyle>
            <a:lvl1pPr algn="r">
              <a:defRPr sz="1200"/>
            </a:lvl1pPr>
          </a:lstStyle>
          <a:p>
            <a:fld id="{1749E8A7-C9F9-4A65-9793-5B422253F520}" type="slidenum">
              <a:rPr lang="fr-FR" smtClean="0"/>
              <a:pPr/>
              <a:t>‹N°›</a:t>
            </a:fld>
            <a:endParaRPr lang="fr-FR"/>
          </a:p>
        </p:txBody>
      </p:sp>
    </p:spTree>
    <p:extLst>
      <p:ext uri="{BB962C8B-B14F-4D97-AF65-F5344CB8AC3E}">
        <p14:creationId xmlns:p14="http://schemas.microsoft.com/office/powerpoint/2010/main" val="2880865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A7CD9DC6-A22C-438E-AC6C-56B6E8380400}" type="datetimeFigureOut">
              <a:rPr lang="fr-FR" smtClean="0"/>
              <a:pPr/>
              <a:t>07/01/2021</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EC6051D2-290C-4C7A-A05D-24EB323BAACD}" type="slidenum">
              <a:rPr lang="fr-FR" smtClean="0"/>
              <a:pPr/>
              <a:t>‹N°›</a:t>
            </a:fld>
            <a:endParaRPr lang="fr-FR"/>
          </a:p>
        </p:txBody>
      </p:sp>
    </p:spTree>
    <p:extLst>
      <p:ext uri="{BB962C8B-B14F-4D97-AF65-F5344CB8AC3E}">
        <p14:creationId xmlns:p14="http://schemas.microsoft.com/office/powerpoint/2010/main" val="2178902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Dear colleagues, it is real pleasure for me to be here today and I would like to thank Doctor </a:t>
            </a:r>
            <a:r>
              <a:rPr lang="fr-FR" dirty="0"/>
              <a:t>Michael </a:t>
            </a:r>
            <a:r>
              <a:rPr lang="fr-FR" dirty="0" err="1"/>
              <a:t>Krawczak</a:t>
            </a:r>
            <a:r>
              <a:rPr lang="fr-FR" dirty="0"/>
              <a:t> and </a:t>
            </a:r>
            <a:r>
              <a:rPr lang="fr-FR" dirty="0" err="1"/>
              <a:t>his</a:t>
            </a:r>
            <a:r>
              <a:rPr lang="fr-FR" dirty="0"/>
              <a:t> </a:t>
            </a:r>
            <a:r>
              <a:rPr lang="en-US" sz="1200" b="0" i="0" u="none" strike="noStrike" kern="1200" baseline="0" dirty="0">
                <a:solidFill>
                  <a:schemeClr val="tx1"/>
                </a:solidFill>
                <a:latin typeface="+mn-lt"/>
                <a:ea typeface="+mn-ea"/>
                <a:cs typeface="+mn-cs"/>
              </a:rPr>
              <a:t>German colleagues for the opportunity to present the French Plan for Genomic Medicine 2025.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The French Plan for Genomic Medicine 2025 was commissioned by the French Prime Minister in 2015 and implemented </a:t>
            </a:r>
            <a:r>
              <a:rPr lang="fr-FR" sz="1200" b="0" i="0" u="none" strike="noStrike" kern="1200" baseline="0" dirty="0">
                <a:solidFill>
                  <a:schemeClr val="tx1"/>
                </a:solidFill>
                <a:latin typeface="+mn-lt"/>
                <a:ea typeface="+mn-ea"/>
                <a:cs typeface="+mn-cs"/>
              </a:rPr>
              <a:t>,  in 2016, </a:t>
            </a:r>
            <a:r>
              <a:rPr lang="en-US" sz="1200" b="0" i="0" u="none" strike="noStrike" kern="1200" baseline="0" dirty="0">
                <a:solidFill>
                  <a:schemeClr val="tx1"/>
                </a:solidFill>
                <a:latin typeface="+mn-lt"/>
                <a:ea typeface="+mn-ea"/>
                <a:cs typeface="+mn-cs"/>
              </a:rPr>
              <a:t> by</a:t>
            </a:r>
          </a:p>
          <a:p>
            <a:r>
              <a:rPr lang="en-US" sz="1200" b="0" i="0" u="none" strike="noStrike" kern="1200" baseline="0" dirty="0">
                <a:solidFill>
                  <a:schemeClr val="tx1"/>
                </a:solidFill>
                <a:latin typeface="+mn-lt"/>
                <a:ea typeface="+mn-ea"/>
                <a:cs typeface="+mn-cs"/>
              </a:rPr>
              <a:t>the French National Alliance for Life Sciences and </a:t>
            </a:r>
            <a:r>
              <a:rPr lang="fr-FR" sz="1200" b="0" i="0" u="none" strike="noStrike" kern="1200" baseline="0" dirty="0" err="1">
                <a:solidFill>
                  <a:schemeClr val="tx1"/>
                </a:solidFill>
                <a:latin typeface="+mn-lt"/>
                <a:ea typeface="+mn-ea"/>
                <a:cs typeface="+mn-cs"/>
              </a:rPr>
              <a:t>Health</a:t>
            </a:r>
            <a:r>
              <a:rPr lang="fr-FR" sz="1200" b="0" i="0" u="none" strike="noStrike" kern="1200" baseline="0" dirty="0">
                <a:solidFill>
                  <a:schemeClr val="tx1"/>
                </a:solidFill>
                <a:latin typeface="+mn-lt"/>
                <a:ea typeface="+mn-ea"/>
                <a:cs typeface="+mn-cs"/>
              </a:rPr>
              <a:t>, </a:t>
            </a:r>
            <a:r>
              <a:rPr lang="fr-FR" sz="1200" b="0" i="0" u="none" strike="noStrike" kern="1200" baseline="0" dirty="0" err="1">
                <a:solidFill>
                  <a:schemeClr val="tx1"/>
                </a:solidFill>
                <a:latin typeface="+mn-lt"/>
                <a:ea typeface="+mn-ea"/>
                <a:cs typeface="+mn-cs"/>
              </a:rPr>
              <a:t>that</a:t>
            </a:r>
            <a:r>
              <a:rPr lang="fr-FR" sz="1200" b="0" i="0" u="none" strike="noStrike" kern="1200" baseline="0" dirty="0">
                <a:solidFill>
                  <a:schemeClr val="tx1"/>
                </a:solidFill>
                <a:latin typeface="+mn-lt"/>
                <a:ea typeface="+mn-ea"/>
                <a:cs typeface="+mn-cs"/>
              </a:rPr>
              <a:t> </a:t>
            </a:r>
            <a:r>
              <a:rPr lang="fr-FR" sz="1200" b="0" i="0" u="none" strike="noStrike" kern="1200" baseline="0" dirty="0" err="1">
                <a:solidFill>
                  <a:schemeClr val="tx1"/>
                </a:solidFill>
                <a:latin typeface="+mn-lt"/>
                <a:ea typeface="+mn-ea"/>
                <a:cs typeface="+mn-cs"/>
              </a:rPr>
              <a:t>we</a:t>
            </a:r>
            <a:r>
              <a:rPr lang="fr-FR" sz="1200" b="0" i="0" u="none" strike="noStrike" kern="1200" baseline="0" dirty="0">
                <a:solidFill>
                  <a:schemeClr val="tx1"/>
                </a:solidFill>
                <a:latin typeface="+mn-lt"/>
                <a:ea typeface="+mn-ea"/>
                <a:cs typeface="+mn-cs"/>
              </a:rPr>
              <a:t> call AVIESAN.</a:t>
            </a:r>
            <a:endParaRPr lang="fr-FR" dirty="0"/>
          </a:p>
        </p:txBody>
      </p:sp>
      <p:sp>
        <p:nvSpPr>
          <p:cNvPr id="4" name="Espace réservé du numéro de diapositive 3"/>
          <p:cNvSpPr>
            <a:spLocks noGrp="1"/>
          </p:cNvSpPr>
          <p:nvPr>
            <p:ph type="sldNum" sz="quarter" idx="10"/>
          </p:nvPr>
        </p:nvSpPr>
        <p:spPr/>
        <p:txBody>
          <a:bodyPr/>
          <a:lstStyle/>
          <a:p>
            <a:fld id="{052E6924-2098-4257-84F3-763229A38A57}" type="slidenum">
              <a:rPr lang="fr-FR" smtClean="0"/>
              <a:pPr/>
              <a:t>1</a:t>
            </a:fld>
            <a:endParaRPr lang="fr-FR" dirty="0"/>
          </a:p>
        </p:txBody>
      </p:sp>
    </p:spTree>
    <p:extLst>
      <p:ext uri="{BB962C8B-B14F-4D97-AF65-F5344CB8AC3E}">
        <p14:creationId xmlns:p14="http://schemas.microsoft.com/office/powerpoint/2010/main" val="2293425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a:t>
            </a:r>
            <a:r>
              <a:rPr lang="fr-FR" dirty="0" err="1"/>
              <a:t>thank</a:t>
            </a:r>
            <a:r>
              <a:rPr lang="fr-FR" dirty="0"/>
              <a:t> </a:t>
            </a:r>
            <a:r>
              <a:rPr lang="fr-FR" dirty="0" err="1"/>
              <a:t>you</a:t>
            </a:r>
            <a:r>
              <a:rPr lang="fr-FR" dirty="0"/>
              <a:t> for </a:t>
            </a:r>
            <a:r>
              <a:rPr lang="fr-FR" dirty="0" err="1"/>
              <a:t>your</a:t>
            </a:r>
            <a:r>
              <a:rPr lang="fr-FR" dirty="0"/>
              <a:t> attention and I </a:t>
            </a:r>
            <a:r>
              <a:rPr lang="fr-FR" dirty="0" err="1"/>
              <a:t>will</a:t>
            </a:r>
            <a:r>
              <a:rPr lang="fr-FR" dirty="0"/>
              <a:t> </a:t>
            </a:r>
            <a:r>
              <a:rPr lang="fr-FR" dirty="0" err="1"/>
              <a:t>be</a:t>
            </a:r>
            <a:r>
              <a:rPr lang="fr-FR" dirty="0"/>
              <a:t> </a:t>
            </a:r>
            <a:r>
              <a:rPr lang="fr-FR" dirty="0" err="1"/>
              <a:t>glad</a:t>
            </a:r>
            <a:r>
              <a:rPr lang="fr-FR" dirty="0"/>
              <a:t> to </a:t>
            </a:r>
            <a:r>
              <a:rPr lang="fr-FR" dirty="0" err="1"/>
              <a:t>answer</a:t>
            </a:r>
            <a:r>
              <a:rPr lang="fr-FR" dirty="0"/>
              <a:t> all of </a:t>
            </a:r>
            <a:r>
              <a:rPr lang="fr-FR" dirty="0" err="1"/>
              <a:t>your</a:t>
            </a:r>
            <a:r>
              <a:rPr lang="fr-FR" dirty="0"/>
              <a:t> questions.</a:t>
            </a:r>
          </a:p>
        </p:txBody>
      </p:sp>
      <p:sp>
        <p:nvSpPr>
          <p:cNvPr id="4" name="Espace réservé du numéro de diapositive 3"/>
          <p:cNvSpPr>
            <a:spLocks noGrp="1"/>
          </p:cNvSpPr>
          <p:nvPr>
            <p:ph type="sldNum" sz="quarter" idx="5"/>
          </p:nvPr>
        </p:nvSpPr>
        <p:spPr/>
        <p:txBody>
          <a:bodyPr/>
          <a:lstStyle/>
          <a:p>
            <a:fld id="{EC6051D2-290C-4C7A-A05D-24EB323BAACD}" type="slidenum">
              <a:rPr lang="fr-FR" smtClean="0"/>
              <a:pPr/>
              <a:t>6</a:t>
            </a:fld>
            <a:endParaRPr lang="fr-FR"/>
          </a:p>
        </p:txBody>
      </p:sp>
    </p:spTree>
    <p:extLst>
      <p:ext uri="{BB962C8B-B14F-4D97-AF65-F5344CB8AC3E}">
        <p14:creationId xmlns:p14="http://schemas.microsoft.com/office/powerpoint/2010/main" val="9792659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3.xml"/><Relationship Id="rId6" Type="http://schemas.openxmlformats.org/officeDocument/2006/relationships/image" Target="../media/image13.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Master" Target="../slideMasters/slideMaster3.xml"/><Relationship Id="rId6" Type="http://schemas.openxmlformats.org/officeDocument/2006/relationships/image" Target="../media/image9.png"/><Relationship Id="rId5" Type="http://schemas.openxmlformats.org/officeDocument/2006/relationships/image" Target="../media/image13.png"/><Relationship Id="rId4"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9.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9.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0.jpeg"/><Relationship Id="rId1" Type="http://schemas.openxmlformats.org/officeDocument/2006/relationships/slideMaster" Target="../slideMasters/slideMaster3.xml"/><Relationship Id="rId4" Type="http://schemas.openxmlformats.org/officeDocument/2006/relationships/image" Target="../media/image9.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jpeg"/><Relationship Id="rId1" Type="http://schemas.openxmlformats.org/officeDocument/2006/relationships/slideMaster" Target="../slideMasters/slideMaster3.xml"/><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2.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Master" Target="../slideMasters/slideMaster2.xml"/><Relationship Id="rId5" Type="http://schemas.openxmlformats.org/officeDocument/2006/relationships/image" Target="../media/image9.pn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b="1" cap="all" baseline="0"/>
            </a:lvl1pPr>
          </a:lstStyle>
          <a:p>
            <a:r>
              <a:rPr lang="fr-FR" dirty="0"/>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4A8A302-4479-4582-AFC4-53DB3AB68DF4}" type="slidenum">
              <a:rPr lang="fr-FR" smtClean="0"/>
              <a:pPr/>
              <a:t>‹N°›</a:t>
            </a:fld>
            <a:endParaRPr lang="fr-FR"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31840" y="5373216"/>
            <a:ext cx="2960209" cy="931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807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auto">
          <a:xfrm>
            <a:off x="0" y="6743892"/>
            <a:ext cx="9144000" cy="114108"/>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5" name="Rectangle 7"/>
          <p:cNvSpPr>
            <a:spLocks noGrp="1" noChangeArrowheads="1"/>
          </p:cNvSpPr>
          <p:nvPr>
            <p:ph type="sldNum" sz="quarter" idx="4"/>
          </p:nvPr>
        </p:nvSpPr>
        <p:spPr bwMode="auto">
          <a:xfrm>
            <a:off x="8532440" y="6446837"/>
            <a:ext cx="61156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50" b="1">
                <a:solidFill>
                  <a:srgbClr val="660066"/>
                </a:solidFill>
                <a:latin typeface="Verdana"/>
                <a:cs typeface="Verdana"/>
              </a:defRPr>
            </a:lvl1pPr>
          </a:lstStyle>
          <a:p>
            <a:pPr>
              <a:defRPr/>
            </a:pPr>
            <a:fld id="{A67CDC84-819A-E042-A24B-5E3C38048050}" type="slidenum">
              <a:rPr lang="en-US" smtClean="0"/>
              <a:pPr>
                <a:defRPr/>
              </a:pPr>
              <a:t>‹N°›</a:t>
            </a:fld>
            <a:endParaRPr lang="en-US"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9"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504" y="8610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2905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auto">
          <a:xfrm>
            <a:off x="0" y="6743892"/>
            <a:ext cx="9144000" cy="114108"/>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2" name="Titre 1"/>
          <p:cNvSpPr>
            <a:spLocks noGrp="1"/>
          </p:cNvSpPr>
          <p:nvPr>
            <p:ph type="title"/>
          </p:nvPr>
        </p:nvSpPr>
        <p:spPr>
          <a:xfrm>
            <a:off x="609600" y="533401"/>
            <a:ext cx="7924800" cy="807368"/>
          </a:xfrm>
        </p:spPr>
        <p:txBody>
          <a:bodyPr anchor="t"/>
          <a:lstStyle>
            <a:lvl1pPr>
              <a:defRPr sz="3200" b="1" cap="small" baseline="0">
                <a:solidFill>
                  <a:srgbClr val="EA641B"/>
                </a:solidFill>
                <a:latin typeface="Arial Black" panose="020B0A04020102020204" pitchFamily="34" charset="0"/>
                <a:cs typeface="Arial" panose="020B0604020202020204" pitchFamily="34" charset="0"/>
              </a:defRPr>
            </a:lvl1pPr>
          </a:lstStyle>
          <a:p>
            <a:r>
              <a:rPr lang="fr-FR" dirty="0"/>
              <a:t>Modifiez le style du titre</a:t>
            </a:r>
          </a:p>
        </p:txBody>
      </p:sp>
      <p:sp>
        <p:nvSpPr>
          <p:cNvPr id="5" name="Rectangle 7"/>
          <p:cNvSpPr>
            <a:spLocks noGrp="1" noChangeArrowheads="1"/>
          </p:cNvSpPr>
          <p:nvPr>
            <p:ph type="sldNum" sz="quarter" idx="4"/>
          </p:nvPr>
        </p:nvSpPr>
        <p:spPr bwMode="auto">
          <a:xfrm>
            <a:off x="8604448" y="6446837"/>
            <a:ext cx="539552"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lang="en-US" sz="1050" b="1" kern="1200" smtClean="0">
                <a:solidFill>
                  <a:srgbClr val="660066"/>
                </a:solidFill>
                <a:latin typeface="Verdana"/>
                <a:ea typeface="+mn-ea"/>
                <a:cs typeface="Verdana"/>
              </a:defRPr>
            </a:lvl1pPr>
          </a:lstStyle>
          <a:p>
            <a:pPr>
              <a:defRPr/>
            </a:pPr>
            <a:fld id="{A67CDC84-819A-E042-A24B-5E3C38048050}" type="slidenum">
              <a:rPr lang="fr-FR" smtClean="0"/>
              <a:pPr>
                <a:defRPr/>
              </a:pPr>
              <a:t>‹N°›</a:t>
            </a:fld>
            <a:endParaRPr lang="fr-FR"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9"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7823" y="78673"/>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9145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tête de section">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3" name="Rectangle 2"/>
          <p:cNvSpPr>
            <a:spLocks noGrp="1" noChangeArrowheads="1"/>
          </p:cNvSpPr>
          <p:nvPr>
            <p:ph type="title"/>
          </p:nvPr>
        </p:nvSpPr>
        <p:spPr>
          <a:xfrm>
            <a:off x="1752600" y="110065"/>
            <a:ext cx="7162800" cy="792163"/>
          </a:xfrm>
        </p:spPr>
        <p:txBody>
          <a:bodyPr/>
          <a:lstStyle>
            <a:lvl1pPr>
              <a:defRPr sz="3200" b="1" cap="small" baseline="0">
                <a:solidFill>
                  <a:srgbClr val="660066"/>
                </a:solidFill>
                <a:latin typeface="Arial Black" panose="020B0A04020102020204" pitchFamily="34" charset="0"/>
                <a:cs typeface="Verdana"/>
              </a:defRPr>
            </a:lvl1pPr>
          </a:lstStyle>
          <a:p>
            <a:r>
              <a:rPr lang="fr-FR"/>
              <a:t>Modifiez le style du titre</a:t>
            </a:r>
            <a:endParaRPr lang="en-US" dirty="0"/>
          </a:p>
        </p:txBody>
      </p:sp>
      <p:sp>
        <p:nvSpPr>
          <p:cNvPr id="5" name="Rectangle 7"/>
          <p:cNvSpPr>
            <a:spLocks noGrp="1" noChangeArrowheads="1"/>
          </p:cNvSpPr>
          <p:nvPr>
            <p:ph type="sldNum" sz="quarter" idx="4"/>
          </p:nvPr>
        </p:nvSpPr>
        <p:spPr bwMode="auto">
          <a:xfrm>
            <a:off x="8568444" y="6446837"/>
            <a:ext cx="575556"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lang="en-US" sz="1050" b="1" smtClean="0">
                <a:solidFill>
                  <a:srgbClr val="660066"/>
                </a:solidFill>
                <a:latin typeface="Verdana"/>
                <a:cs typeface="Verdana"/>
              </a:defRPr>
            </a:lvl1pPr>
          </a:lstStyle>
          <a:p>
            <a:pPr algn="r"/>
            <a:fld id="{A67CDC84-819A-E042-A24B-5E3C38048050}" type="slidenum">
              <a:rPr lang="fr-FR" smtClean="0"/>
              <a:pPr algn="r"/>
              <a:t>‹N°›</a:t>
            </a:fld>
            <a:endParaRPr lang="fr-FR"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8"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1520" y="188640"/>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6335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5_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4A8A302-4479-4582-AFC4-53DB3AB68DF4}" type="slidenum">
              <a:rPr lang="fr-FR" smtClean="0"/>
              <a:t>‹N°›</a:t>
            </a:fld>
            <a:endParaRPr lang="fr-FR"/>
          </a:p>
        </p:txBody>
      </p:sp>
      <p:pic>
        <p:nvPicPr>
          <p:cNvPr id="7" name="Picture 2"/>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707904" y="6309320"/>
            <a:ext cx="147875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1193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hasCustomPrompt="1"/>
          </p:nvPr>
        </p:nvSpPr>
        <p:spPr>
          <a:xfrm>
            <a:off x="3294023" y="1196752"/>
            <a:ext cx="5791200" cy="1897124"/>
          </a:xfrm>
        </p:spPr>
        <p:txBody>
          <a:bodyPr lIns="0" rIns="0" anchor="ctr"/>
          <a:lstStyle>
            <a:lvl1pPr>
              <a:defRPr sz="4000" b="1" cap="small" baseline="0">
                <a:solidFill>
                  <a:srgbClr val="660066"/>
                </a:solidFill>
                <a:latin typeface="Arial Black" panose="020B0A04020102020204" pitchFamily="34" charset="0"/>
                <a:cs typeface="Verdana"/>
              </a:defRPr>
            </a:lvl1pPr>
          </a:lstStyle>
          <a:p>
            <a:r>
              <a:rPr lang="fr-FR" dirty="0"/>
              <a:t>MODIFIEZ LE STYLE DU TITRE</a:t>
            </a:r>
            <a:endParaRPr lang="en-US" dirty="0"/>
          </a:p>
        </p:txBody>
      </p:sp>
      <p:sp>
        <p:nvSpPr>
          <p:cNvPr id="3075" name="Rectangle 3"/>
          <p:cNvSpPr>
            <a:spLocks noGrp="1" noChangeArrowheads="1"/>
          </p:cNvSpPr>
          <p:nvPr>
            <p:ph type="subTitle" idx="1"/>
          </p:nvPr>
        </p:nvSpPr>
        <p:spPr>
          <a:xfrm>
            <a:off x="4701135" y="3140968"/>
            <a:ext cx="4419600" cy="990600"/>
          </a:xfrm>
        </p:spPr>
        <p:txBody>
          <a:bodyPr lIns="0" rIns="0" anchor="ctr"/>
          <a:lstStyle>
            <a:lvl1pPr marL="0" indent="0">
              <a:buFontTx/>
              <a:buNone/>
              <a:defRPr sz="1800">
                <a:solidFill>
                  <a:schemeClr val="tx1">
                    <a:lumMod val="75000"/>
                  </a:schemeClr>
                </a:solidFill>
                <a:latin typeface="Arial"/>
                <a:cs typeface="Arial"/>
              </a:defRPr>
            </a:lvl1pPr>
          </a:lstStyle>
          <a:p>
            <a:r>
              <a:rPr lang="fr-FR" dirty="0"/>
              <a:t>Modifiez le style des sous-titres du masque</a:t>
            </a:r>
            <a:endParaRPr lang="en-US" dirty="0"/>
          </a:p>
        </p:txBody>
      </p:sp>
      <p:grpSp>
        <p:nvGrpSpPr>
          <p:cNvPr id="6" name="Grouper 95"/>
          <p:cNvGrpSpPr>
            <a:grpSpLocks/>
          </p:cNvGrpSpPr>
          <p:nvPr userDrawn="1"/>
        </p:nvGrpSpPr>
        <p:grpSpPr bwMode="auto">
          <a:xfrm>
            <a:off x="342900" y="6375400"/>
            <a:ext cx="8559800" cy="398463"/>
            <a:chOff x="342900" y="6375400"/>
            <a:chExt cx="8559798" cy="398463"/>
          </a:xfrm>
        </p:grpSpPr>
        <p:grpSp>
          <p:nvGrpSpPr>
            <p:cNvPr id="7" name="Grouper 94"/>
            <p:cNvGrpSpPr>
              <a:grpSpLocks/>
            </p:cNvGrpSpPr>
            <p:nvPr userDrawn="1"/>
          </p:nvGrpSpPr>
          <p:grpSpPr bwMode="auto">
            <a:xfrm>
              <a:off x="1254125" y="6375400"/>
              <a:ext cx="7648573" cy="398463"/>
              <a:chOff x="1254125" y="6375400"/>
              <a:chExt cx="7648573" cy="398463"/>
            </a:xfrm>
          </p:grpSpPr>
          <p:grpSp>
            <p:nvGrpSpPr>
              <p:cNvPr id="10" name="Grouper 20"/>
              <p:cNvGrpSpPr>
                <a:grpSpLocks/>
              </p:cNvGrpSpPr>
              <p:nvPr userDrawn="1"/>
            </p:nvGrpSpPr>
            <p:grpSpPr bwMode="auto">
              <a:xfrm>
                <a:off x="1254125" y="6375400"/>
                <a:ext cx="4972049" cy="246063"/>
                <a:chOff x="1352417" y="5181600"/>
                <a:chExt cx="4972164" cy="246221"/>
              </a:xfrm>
            </p:grpSpPr>
            <p:pic>
              <p:nvPicPr>
                <p:cNvPr id="31" name="Image 18" descr="SymboleRouge.jpg"/>
                <p:cNvPicPr>
                  <a:picLocks noChangeAspect="1"/>
                </p:cNvPicPr>
                <p:nvPr/>
              </p:nvPicPr>
              <p:blipFill>
                <a:blip r:embed="rId3"/>
                <a:srcRect/>
                <a:stretch>
                  <a:fillRect/>
                </a:stretch>
              </p:blipFill>
              <p:spPr bwMode="auto">
                <a:xfrm>
                  <a:off x="1661807" y="5249333"/>
                  <a:ext cx="126337" cy="113767"/>
                </a:xfrm>
                <a:prstGeom prst="rect">
                  <a:avLst/>
                </a:prstGeom>
                <a:noFill/>
                <a:ln w="9525">
                  <a:noFill/>
                  <a:miter lim="800000"/>
                  <a:headEnd/>
                  <a:tailEnd/>
                </a:ln>
              </p:spPr>
            </p:pic>
            <p:sp>
              <p:nvSpPr>
                <p:cNvPr id="32" name="ZoneTexte 22"/>
                <p:cNvSpPr txBox="1">
                  <a:spLocks noChangeArrowheads="1"/>
                </p:cNvSpPr>
                <p:nvPr/>
              </p:nvSpPr>
              <p:spPr bwMode="auto">
                <a:xfrm>
                  <a:off x="1352417" y="5181600"/>
                  <a:ext cx="309570" cy="246221"/>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CEA</a:t>
                  </a:r>
                </a:p>
              </p:txBody>
            </p:sp>
            <p:sp>
              <p:nvSpPr>
                <p:cNvPr id="33" name="ZoneTexte 23"/>
                <p:cNvSpPr txBox="1">
                  <a:spLocks noChangeArrowheads="1"/>
                </p:cNvSpPr>
                <p:nvPr/>
              </p:nvSpPr>
              <p:spPr bwMode="auto">
                <a:xfrm>
                  <a:off x="1787402" y="5181600"/>
                  <a:ext cx="392122"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CHRU</a:t>
                  </a:r>
                </a:p>
              </p:txBody>
            </p:sp>
            <p:sp>
              <p:nvSpPr>
                <p:cNvPr id="34" name="ZoneTexte 24"/>
                <p:cNvSpPr txBox="1">
                  <a:spLocks noChangeArrowheads="1"/>
                </p:cNvSpPr>
                <p:nvPr/>
              </p:nvSpPr>
              <p:spPr bwMode="auto">
                <a:xfrm>
                  <a:off x="2304939" y="5181600"/>
                  <a:ext cx="366721"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CNRS</a:t>
                  </a:r>
                </a:p>
              </p:txBody>
            </p:sp>
            <p:sp>
              <p:nvSpPr>
                <p:cNvPr id="35" name="ZoneTexte 25"/>
                <p:cNvSpPr txBox="1">
                  <a:spLocks noChangeArrowheads="1"/>
                </p:cNvSpPr>
                <p:nvPr/>
              </p:nvSpPr>
              <p:spPr bwMode="auto">
                <a:xfrm>
                  <a:off x="2797075" y="5181600"/>
                  <a:ext cx="304807"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CPU</a:t>
                  </a:r>
                </a:p>
              </p:txBody>
            </p:sp>
            <p:sp>
              <p:nvSpPr>
                <p:cNvPr id="36" name="ZoneTexte 26"/>
                <p:cNvSpPr txBox="1">
                  <a:spLocks noChangeArrowheads="1"/>
                </p:cNvSpPr>
                <p:nvPr/>
              </p:nvSpPr>
              <p:spPr bwMode="auto">
                <a:xfrm>
                  <a:off x="3227298" y="5181600"/>
                  <a:ext cx="341320"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INRA</a:t>
                  </a:r>
                </a:p>
              </p:txBody>
            </p:sp>
            <p:sp>
              <p:nvSpPr>
                <p:cNvPr id="37" name="ZoneTexte 27"/>
                <p:cNvSpPr txBox="1">
                  <a:spLocks noChangeArrowheads="1"/>
                </p:cNvSpPr>
                <p:nvPr/>
              </p:nvSpPr>
              <p:spPr bwMode="auto">
                <a:xfrm>
                  <a:off x="3694034" y="5181600"/>
                  <a:ext cx="381009"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INRIA</a:t>
                  </a:r>
                </a:p>
              </p:txBody>
            </p:sp>
            <p:sp>
              <p:nvSpPr>
                <p:cNvPr id="38" name="ZoneTexte 28"/>
                <p:cNvSpPr txBox="1">
                  <a:spLocks noChangeArrowheads="1"/>
                </p:cNvSpPr>
                <p:nvPr/>
              </p:nvSpPr>
              <p:spPr bwMode="auto">
                <a:xfrm>
                  <a:off x="4200457" y="5181600"/>
                  <a:ext cx="485786"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INSERM</a:t>
                  </a:r>
                </a:p>
              </p:txBody>
            </p:sp>
            <p:sp>
              <p:nvSpPr>
                <p:cNvPr id="39" name="ZoneTexte 29"/>
                <p:cNvSpPr txBox="1">
                  <a:spLocks noChangeArrowheads="1"/>
                </p:cNvSpPr>
                <p:nvPr/>
              </p:nvSpPr>
              <p:spPr bwMode="auto">
                <a:xfrm>
                  <a:off x="4811659" y="5181600"/>
                  <a:ext cx="112556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PASTEUR</a:t>
                  </a:r>
                </a:p>
              </p:txBody>
            </p:sp>
            <p:sp>
              <p:nvSpPr>
                <p:cNvPr id="40" name="ZoneTexte 30"/>
                <p:cNvSpPr txBox="1">
                  <a:spLocks noChangeArrowheads="1"/>
                </p:cNvSpPr>
                <p:nvPr/>
              </p:nvSpPr>
              <p:spPr bwMode="auto">
                <a:xfrm>
                  <a:off x="6062638" y="5181600"/>
                  <a:ext cx="26194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IRD</a:t>
                  </a:r>
                </a:p>
              </p:txBody>
            </p:sp>
            <p:pic>
              <p:nvPicPr>
                <p:cNvPr id="41" name="Image 18" descr="SymboleRouge.jpg"/>
                <p:cNvPicPr>
                  <a:picLocks noChangeAspect="1"/>
                </p:cNvPicPr>
                <p:nvPr/>
              </p:nvPicPr>
              <p:blipFill>
                <a:blip r:embed="rId3"/>
                <a:srcRect/>
                <a:stretch>
                  <a:fillRect/>
                </a:stretch>
              </p:blipFill>
              <p:spPr bwMode="auto">
                <a:xfrm>
                  <a:off x="2667000" y="5257800"/>
                  <a:ext cx="126337" cy="113767"/>
                </a:xfrm>
                <a:prstGeom prst="rect">
                  <a:avLst/>
                </a:prstGeom>
                <a:noFill/>
                <a:ln w="9525">
                  <a:noFill/>
                  <a:miter lim="800000"/>
                  <a:headEnd/>
                  <a:tailEnd/>
                </a:ln>
              </p:spPr>
            </p:pic>
            <p:pic>
              <p:nvPicPr>
                <p:cNvPr id="42" name="Image 18" descr="SymboleRouge.jpg"/>
                <p:cNvPicPr>
                  <a:picLocks noChangeAspect="1"/>
                </p:cNvPicPr>
                <p:nvPr/>
              </p:nvPicPr>
              <p:blipFill>
                <a:blip r:embed="rId3"/>
                <a:srcRect/>
                <a:stretch>
                  <a:fillRect/>
                </a:stretch>
              </p:blipFill>
              <p:spPr bwMode="auto">
                <a:xfrm>
                  <a:off x="2175930" y="5257800"/>
                  <a:ext cx="126337" cy="113767"/>
                </a:xfrm>
                <a:prstGeom prst="rect">
                  <a:avLst/>
                </a:prstGeom>
                <a:noFill/>
                <a:ln w="9525">
                  <a:noFill/>
                  <a:miter lim="800000"/>
                  <a:headEnd/>
                  <a:tailEnd/>
                </a:ln>
              </p:spPr>
            </p:pic>
            <p:pic>
              <p:nvPicPr>
                <p:cNvPr id="43" name="Image 18" descr="SymboleRouge.jpg"/>
                <p:cNvPicPr>
                  <a:picLocks noChangeAspect="1"/>
                </p:cNvPicPr>
                <p:nvPr/>
              </p:nvPicPr>
              <p:blipFill>
                <a:blip r:embed="rId3"/>
                <a:srcRect/>
                <a:stretch>
                  <a:fillRect/>
                </a:stretch>
              </p:blipFill>
              <p:spPr bwMode="auto">
                <a:xfrm>
                  <a:off x="3107268" y="5257800"/>
                  <a:ext cx="126337" cy="113767"/>
                </a:xfrm>
                <a:prstGeom prst="rect">
                  <a:avLst/>
                </a:prstGeom>
                <a:noFill/>
                <a:ln w="9525">
                  <a:noFill/>
                  <a:miter lim="800000"/>
                  <a:headEnd/>
                  <a:tailEnd/>
                </a:ln>
              </p:spPr>
            </p:pic>
            <p:pic>
              <p:nvPicPr>
                <p:cNvPr id="44" name="Image 18" descr="SymboleRouge.jpg"/>
                <p:cNvPicPr>
                  <a:picLocks noChangeAspect="1"/>
                </p:cNvPicPr>
                <p:nvPr/>
              </p:nvPicPr>
              <p:blipFill>
                <a:blip r:embed="rId3"/>
                <a:srcRect/>
                <a:stretch>
                  <a:fillRect/>
                </a:stretch>
              </p:blipFill>
              <p:spPr bwMode="auto">
                <a:xfrm>
                  <a:off x="3572934" y="5257800"/>
                  <a:ext cx="126337" cy="113767"/>
                </a:xfrm>
                <a:prstGeom prst="rect">
                  <a:avLst/>
                </a:prstGeom>
                <a:noFill/>
                <a:ln w="9525">
                  <a:noFill/>
                  <a:miter lim="800000"/>
                  <a:headEnd/>
                  <a:tailEnd/>
                </a:ln>
              </p:spPr>
            </p:pic>
            <p:pic>
              <p:nvPicPr>
                <p:cNvPr id="45" name="Image 44" descr="SymboleRouge.jpg"/>
                <p:cNvPicPr>
                  <a:picLocks noChangeAspect="1"/>
                </p:cNvPicPr>
                <p:nvPr/>
              </p:nvPicPr>
              <p:blipFill>
                <a:blip r:embed="rId3"/>
                <a:srcRect/>
                <a:stretch>
                  <a:fillRect/>
                </a:stretch>
              </p:blipFill>
              <p:spPr bwMode="auto">
                <a:xfrm>
                  <a:off x="4072464" y="5257800"/>
                  <a:ext cx="126337" cy="113767"/>
                </a:xfrm>
                <a:prstGeom prst="rect">
                  <a:avLst/>
                </a:prstGeom>
                <a:noFill/>
                <a:ln w="9525">
                  <a:noFill/>
                  <a:miter lim="800000"/>
                  <a:headEnd/>
                  <a:tailEnd/>
                </a:ln>
              </p:spPr>
            </p:pic>
            <p:pic>
              <p:nvPicPr>
                <p:cNvPr id="46" name="Image 18" descr="SymboleRouge.jpg"/>
                <p:cNvPicPr>
                  <a:picLocks noChangeAspect="1"/>
                </p:cNvPicPr>
                <p:nvPr/>
              </p:nvPicPr>
              <p:blipFill>
                <a:blip r:embed="rId3"/>
                <a:srcRect/>
                <a:stretch>
                  <a:fillRect/>
                </a:stretch>
              </p:blipFill>
              <p:spPr bwMode="auto">
                <a:xfrm>
                  <a:off x="4686303" y="5257800"/>
                  <a:ext cx="126337" cy="113767"/>
                </a:xfrm>
                <a:prstGeom prst="rect">
                  <a:avLst/>
                </a:prstGeom>
                <a:noFill/>
                <a:ln w="9525">
                  <a:noFill/>
                  <a:miter lim="800000"/>
                  <a:headEnd/>
                  <a:tailEnd/>
                </a:ln>
              </p:spPr>
            </p:pic>
            <p:pic>
              <p:nvPicPr>
                <p:cNvPr id="47" name="Image 18" descr="SymboleRouge.jpg"/>
                <p:cNvPicPr>
                  <a:picLocks noChangeAspect="1"/>
                </p:cNvPicPr>
                <p:nvPr/>
              </p:nvPicPr>
              <p:blipFill>
                <a:blip r:embed="rId3"/>
                <a:srcRect/>
                <a:stretch>
                  <a:fillRect/>
                </a:stretch>
              </p:blipFill>
              <p:spPr bwMode="auto">
                <a:xfrm>
                  <a:off x="5935134" y="5257800"/>
                  <a:ext cx="126337" cy="113767"/>
                </a:xfrm>
                <a:prstGeom prst="rect">
                  <a:avLst/>
                </a:prstGeom>
                <a:noFill/>
                <a:ln w="9525">
                  <a:noFill/>
                  <a:miter lim="800000"/>
                  <a:headEnd/>
                  <a:tailEnd/>
                </a:ln>
              </p:spPr>
            </p:pic>
          </p:grpSp>
          <p:grpSp>
            <p:nvGrpSpPr>
              <p:cNvPr id="11" name="Grouper 93"/>
              <p:cNvGrpSpPr>
                <a:grpSpLocks/>
              </p:cNvGrpSpPr>
              <p:nvPr userDrawn="1"/>
            </p:nvGrpSpPr>
            <p:grpSpPr bwMode="auto">
              <a:xfrm>
                <a:off x="1279525" y="6527800"/>
                <a:ext cx="7623173" cy="246063"/>
                <a:chOff x="1254125" y="6527800"/>
                <a:chExt cx="7623173" cy="246063"/>
              </a:xfrm>
            </p:grpSpPr>
            <p:pic>
              <p:nvPicPr>
                <p:cNvPr id="12" name="Image 18" descr="SymboleRouge.jpg"/>
                <p:cNvPicPr>
                  <a:picLocks noChangeAspect="1"/>
                </p:cNvPicPr>
                <p:nvPr/>
              </p:nvPicPr>
              <p:blipFill>
                <a:blip r:embed="rId3"/>
                <a:srcRect/>
                <a:stretch>
                  <a:fillRect/>
                </a:stretch>
              </p:blipFill>
              <p:spPr bwMode="auto">
                <a:xfrm>
                  <a:off x="1602031" y="6595490"/>
                  <a:ext cx="126349" cy="113694"/>
                </a:xfrm>
                <a:prstGeom prst="rect">
                  <a:avLst/>
                </a:prstGeom>
                <a:noFill/>
                <a:ln w="9525">
                  <a:noFill/>
                  <a:miter lim="800000"/>
                  <a:headEnd/>
                  <a:tailEnd/>
                </a:ln>
              </p:spPr>
            </p:pic>
            <p:sp>
              <p:nvSpPr>
                <p:cNvPr id="13" name="ZoneTexte 40"/>
                <p:cNvSpPr txBox="1">
                  <a:spLocks noChangeArrowheads="1"/>
                </p:cNvSpPr>
                <p:nvPr/>
              </p:nvSpPr>
              <p:spPr bwMode="auto">
                <a:xfrm>
                  <a:off x="1254125" y="6527800"/>
                  <a:ext cx="35560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ARIIS</a:t>
                  </a:r>
                </a:p>
              </p:txBody>
            </p:sp>
            <p:sp>
              <p:nvSpPr>
                <p:cNvPr id="14" name="ZoneTexte 41"/>
                <p:cNvSpPr txBox="1">
                  <a:spLocks noChangeArrowheads="1"/>
                </p:cNvSpPr>
                <p:nvPr/>
              </p:nvSpPr>
              <p:spPr bwMode="auto">
                <a:xfrm>
                  <a:off x="2244725" y="6527800"/>
                  <a:ext cx="2698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EFS</a:t>
                  </a:r>
                </a:p>
              </p:txBody>
            </p:sp>
            <p:sp>
              <p:nvSpPr>
                <p:cNvPr id="15" name="ZoneTexte 42"/>
                <p:cNvSpPr txBox="1">
                  <a:spLocks noChangeArrowheads="1"/>
                </p:cNvSpPr>
                <p:nvPr/>
              </p:nvSpPr>
              <p:spPr bwMode="auto">
                <a:xfrm>
                  <a:off x="3995737" y="6527800"/>
                  <a:ext cx="43180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INERIS</a:t>
                  </a:r>
                </a:p>
              </p:txBody>
            </p:sp>
            <p:sp>
              <p:nvSpPr>
                <p:cNvPr id="16" name="ZoneTexte 43"/>
                <p:cNvSpPr txBox="1">
                  <a:spLocks noChangeArrowheads="1"/>
                </p:cNvSpPr>
                <p:nvPr/>
              </p:nvSpPr>
              <p:spPr bwMode="auto">
                <a:xfrm>
                  <a:off x="4537074" y="6527800"/>
                  <a:ext cx="9683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CURIE</a:t>
                  </a:r>
                </a:p>
              </p:txBody>
            </p:sp>
            <p:sp>
              <p:nvSpPr>
                <p:cNvPr id="17" name="ZoneTexte 44"/>
                <p:cNvSpPr txBox="1">
                  <a:spLocks noChangeArrowheads="1"/>
                </p:cNvSpPr>
                <p:nvPr/>
              </p:nvSpPr>
              <p:spPr bwMode="auto">
                <a:xfrm>
                  <a:off x="5616574" y="6527800"/>
                  <a:ext cx="15478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MINES-TELECOM</a:t>
                  </a:r>
                </a:p>
              </p:txBody>
            </p:sp>
            <p:sp>
              <p:nvSpPr>
                <p:cNvPr id="18" name="ZoneTexte 45"/>
                <p:cNvSpPr txBox="1">
                  <a:spLocks noChangeArrowheads="1"/>
                </p:cNvSpPr>
                <p:nvPr/>
              </p:nvSpPr>
              <p:spPr bwMode="auto">
                <a:xfrm>
                  <a:off x="8150223" y="6527800"/>
                  <a:ext cx="7270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UNICANCER</a:t>
                  </a:r>
                </a:p>
              </p:txBody>
            </p:sp>
            <p:pic>
              <p:nvPicPr>
                <p:cNvPr id="19" name="Image 18" descr="SymboleRouge.jpg"/>
                <p:cNvPicPr>
                  <a:picLocks noChangeAspect="1"/>
                </p:cNvPicPr>
                <p:nvPr/>
              </p:nvPicPr>
              <p:blipFill>
                <a:blip r:embed="rId3"/>
                <a:srcRect/>
                <a:stretch>
                  <a:fillRect/>
                </a:stretch>
              </p:blipFill>
              <p:spPr bwMode="auto">
                <a:xfrm>
                  <a:off x="4418602" y="6595490"/>
                  <a:ext cx="126349" cy="113694"/>
                </a:xfrm>
                <a:prstGeom prst="rect">
                  <a:avLst/>
                </a:prstGeom>
                <a:noFill/>
                <a:ln w="9525">
                  <a:noFill/>
                  <a:miter lim="800000"/>
                  <a:headEnd/>
                  <a:tailEnd/>
                </a:ln>
              </p:spPr>
            </p:pic>
            <p:pic>
              <p:nvPicPr>
                <p:cNvPr id="20" name="Image 18" descr="SymboleRouge.jpg"/>
                <p:cNvPicPr>
                  <a:picLocks noChangeAspect="1"/>
                </p:cNvPicPr>
                <p:nvPr/>
              </p:nvPicPr>
              <p:blipFill>
                <a:blip r:embed="rId3"/>
                <a:srcRect/>
                <a:stretch>
                  <a:fillRect/>
                </a:stretch>
              </p:blipFill>
              <p:spPr bwMode="auto">
                <a:xfrm>
                  <a:off x="2506515" y="6595490"/>
                  <a:ext cx="126349" cy="113694"/>
                </a:xfrm>
                <a:prstGeom prst="rect">
                  <a:avLst/>
                </a:prstGeom>
                <a:noFill/>
                <a:ln w="9525">
                  <a:noFill/>
                  <a:miter lim="800000"/>
                  <a:headEnd/>
                  <a:tailEnd/>
                </a:ln>
              </p:spPr>
            </p:pic>
            <p:pic>
              <p:nvPicPr>
                <p:cNvPr id="21" name="Image 20" descr="SymboleRouge.jpg"/>
                <p:cNvPicPr>
                  <a:picLocks noChangeAspect="1"/>
                </p:cNvPicPr>
                <p:nvPr/>
              </p:nvPicPr>
              <p:blipFill>
                <a:blip r:embed="rId3"/>
                <a:srcRect/>
                <a:stretch>
                  <a:fillRect/>
                </a:stretch>
              </p:blipFill>
              <p:spPr bwMode="auto">
                <a:xfrm>
                  <a:off x="5498016" y="6595490"/>
                  <a:ext cx="126349" cy="113694"/>
                </a:xfrm>
                <a:prstGeom prst="rect">
                  <a:avLst/>
                </a:prstGeom>
                <a:noFill/>
                <a:ln w="9525">
                  <a:noFill/>
                  <a:miter lim="800000"/>
                  <a:headEnd/>
                  <a:tailEnd/>
                </a:ln>
              </p:spPr>
            </p:pic>
            <p:sp>
              <p:nvSpPr>
                <p:cNvPr id="22" name="ZoneTexte 49"/>
                <p:cNvSpPr txBox="1">
                  <a:spLocks noChangeArrowheads="1"/>
                </p:cNvSpPr>
                <p:nvPr/>
              </p:nvSpPr>
              <p:spPr bwMode="auto">
                <a:xfrm>
                  <a:off x="7273923" y="6527800"/>
                  <a:ext cx="3286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IRBA</a:t>
                  </a:r>
                </a:p>
              </p:txBody>
            </p:sp>
            <p:sp>
              <p:nvSpPr>
                <p:cNvPr id="23" name="ZoneTexte 50"/>
                <p:cNvSpPr txBox="1">
                  <a:spLocks noChangeArrowheads="1"/>
                </p:cNvSpPr>
                <p:nvPr/>
              </p:nvSpPr>
              <p:spPr bwMode="auto">
                <a:xfrm>
                  <a:off x="7713661" y="6527800"/>
                  <a:ext cx="325437"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IRSN</a:t>
                  </a:r>
                </a:p>
              </p:txBody>
            </p:sp>
            <p:pic>
              <p:nvPicPr>
                <p:cNvPr id="24" name="Image 18" descr="SymboleRouge.jpg"/>
                <p:cNvPicPr>
                  <a:picLocks noChangeAspect="1"/>
                </p:cNvPicPr>
                <p:nvPr/>
              </p:nvPicPr>
              <p:blipFill>
                <a:blip r:embed="rId3"/>
                <a:srcRect/>
                <a:stretch>
                  <a:fillRect/>
                </a:stretch>
              </p:blipFill>
              <p:spPr bwMode="auto">
                <a:xfrm>
                  <a:off x="7594848" y="6595490"/>
                  <a:ext cx="126349" cy="113694"/>
                </a:xfrm>
                <a:prstGeom prst="rect">
                  <a:avLst/>
                </a:prstGeom>
                <a:noFill/>
                <a:ln w="9525">
                  <a:noFill/>
                  <a:miter lim="800000"/>
                  <a:headEnd/>
                  <a:tailEnd/>
                </a:ln>
              </p:spPr>
            </p:pic>
            <p:pic>
              <p:nvPicPr>
                <p:cNvPr id="25" name="Image 18" descr="SymboleRouge.jpg"/>
                <p:cNvPicPr>
                  <a:picLocks noChangeAspect="1"/>
                </p:cNvPicPr>
                <p:nvPr/>
              </p:nvPicPr>
              <p:blipFill>
                <a:blip r:embed="rId3"/>
                <a:srcRect/>
                <a:stretch>
                  <a:fillRect/>
                </a:stretch>
              </p:blipFill>
              <p:spPr bwMode="auto">
                <a:xfrm>
                  <a:off x="8031434" y="6595490"/>
                  <a:ext cx="126349" cy="113694"/>
                </a:xfrm>
                <a:prstGeom prst="rect">
                  <a:avLst/>
                </a:prstGeom>
                <a:noFill/>
                <a:ln w="9525">
                  <a:noFill/>
                  <a:miter lim="800000"/>
                  <a:headEnd/>
                  <a:tailEnd/>
                </a:ln>
              </p:spPr>
            </p:pic>
            <p:pic>
              <p:nvPicPr>
                <p:cNvPr id="26" name="Image 18" descr="SymboleRouge.jpg"/>
                <p:cNvPicPr>
                  <a:picLocks noChangeAspect="1"/>
                </p:cNvPicPr>
                <p:nvPr/>
              </p:nvPicPr>
              <p:blipFill>
                <a:blip r:embed="rId3"/>
                <a:srcRect/>
                <a:stretch>
                  <a:fillRect/>
                </a:stretch>
              </p:blipFill>
              <p:spPr bwMode="auto">
                <a:xfrm>
                  <a:off x="7155631" y="6595490"/>
                  <a:ext cx="126349" cy="113694"/>
                </a:xfrm>
                <a:prstGeom prst="rect">
                  <a:avLst/>
                </a:prstGeom>
                <a:noFill/>
                <a:ln w="9525">
                  <a:noFill/>
                  <a:miter lim="800000"/>
                  <a:headEnd/>
                  <a:tailEnd/>
                </a:ln>
              </p:spPr>
            </p:pic>
            <p:sp>
              <p:nvSpPr>
                <p:cNvPr id="27" name="ZoneTexte 54"/>
                <p:cNvSpPr txBox="1">
                  <a:spLocks noChangeArrowheads="1"/>
                </p:cNvSpPr>
                <p:nvPr/>
              </p:nvSpPr>
              <p:spPr bwMode="auto">
                <a:xfrm>
                  <a:off x="1720850" y="6527800"/>
                  <a:ext cx="41275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CIRAD</a:t>
                  </a:r>
                </a:p>
              </p:txBody>
            </p:sp>
            <p:pic>
              <p:nvPicPr>
                <p:cNvPr id="28" name="Image 18" descr="SymboleRouge.jpg"/>
                <p:cNvPicPr>
                  <a:picLocks noChangeAspect="1"/>
                </p:cNvPicPr>
                <p:nvPr/>
              </p:nvPicPr>
              <p:blipFill>
                <a:blip r:embed="rId3"/>
                <a:srcRect/>
                <a:stretch>
                  <a:fillRect/>
                </a:stretch>
              </p:blipFill>
              <p:spPr bwMode="auto">
                <a:xfrm>
                  <a:off x="2126102" y="6595490"/>
                  <a:ext cx="126349" cy="113694"/>
                </a:xfrm>
                <a:prstGeom prst="rect">
                  <a:avLst/>
                </a:prstGeom>
                <a:noFill/>
                <a:ln w="9525">
                  <a:noFill/>
                  <a:miter lim="800000"/>
                  <a:headEnd/>
                  <a:tailEnd/>
                </a:ln>
              </p:spPr>
            </p:pic>
            <p:sp>
              <p:nvSpPr>
                <p:cNvPr id="29" name="ZoneTexte 56"/>
                <p:cNvSpPr txBox="1">
                  <a:spLocks noChangeArrowheads="1"/>
                </p:cNvSpPr>
                <p:nvPr/>
              </p:nvSpPr>
              <p:spPr bwMode="auto">
                <a:xfrm>
                  <a:off x="2624138" y="6527800"/>
                  <a:ext cx="1262062" cy="246063"/>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FONDATION MERIEUX</a:t>
                  </a:r>
                </a:p>
              </p:txBody>
            </p:sp>
            <p:pic>
              <p:nvPicPr>
                <p:cNvPr id="30" name="Image 18" descr="SymboleRouge.jpg"/>
                <p:cNvPicPr>
                  <a:picLocks noChangeAspect="1"/>
                </p:cNvPicPr>
                <p:nvPr/>
              </p:nvPicPr>
              <p:blipFill>
                <a:blip r:embed="rId3"/>
                <a:srcRect/>
                <a:stretch>
                  <a:fillRect/>
                </a:stretch>
              </p:blipFill>
              <p:spPr bwMode="auto">
                <a:xfrm>
                  <a:off x="3877623" y="6595490"/>
                  <a:ext cx="126349" cy="113694"/>
                </a:xfrm>
                <a:prstGeom prst="rect">
                  <a:avLst/>
                </a:prstGeom>
                <a:noFill/>
                <a:ln w="9525">
                  <a:noFill/>
                  <a:miter lim="800000"/>
                  <a:headEnd/>
                  <a:tailEnd/>
                </a:ln>
              </p:spPr>
            </p:pic>
          </p:grpSp>
        </p:grpSp>
        <p:pic>
          <p:nvPicPr>
            <p:cNvPr id="8" name="Image 7" descr="aviesanSeul.eps"/>
            <p:cNvPicPr>
              <a:picLocks noChangeAspect="1"/>
            </p:cNvPicPr>
            <p:nvPr userDrawn="1"/>
          </p:nvPicPr>
          <p:blipFill>
            <a:blip r:embed="rId4"/>
            <a:srcRect/>
            <a:stretch>
              <a:fillRect/>
            </a:stretch>
          </p:blipFill>
          <p:spPr bwMode="auto">
            <a:xfrm>
              <a:off x="342900" y="6426202"/>
              <a:ext cx="817039" cy="127095"/>
            </a:xfrm>
            <a:prstGeom prst="rect">
              <a:avLst/>
            </a:prstGeom>
            <a:noFill/>
            <a:ln w="9525">
              <a:noFill/>
              <a:miter lim="800000"/>
              <a:headEnd/>
              <a:tailEnd/>
            </a:ln>
          </p:spPr>
        </p:pic>
        <p:cxnSp>
          <p:nvCxnSpPr>
            <p:cNvPr id="9" name="Connecteur droit 8"/>
            <p:cNvCxnSpPr/>
            <p:nvPr userDrawn="1"/>
          </p:nvCxnSpPr>
          <p:spPr bwMode="auto">
            <a:xfrm rot="5400000">
              <a:off x="1108075" y="6580188"/>
              <a:ext cx="258763" cy="1587"/>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DA4932"/>
              </a:solidFill>
              <a:prstDash val="solid"/>
              <a:round/>
              <a:headEnd type="none" w="med" len="med"/>
              <a:tailEnd type="none" w="med" len="med"/>
            </a:ln>
            <a:effectLst/>
          </p:spPr>
        </p:cxnSp>
      </p:grpSp>
      <p:sp>
        <p:nvSpPr>
          <p:cNvPr id="51" name="Rectangle 7"/>
          <p:cNvSpPr>
            <a:spLocks noGrp="1" noChangeArrowheads="1"/>
          </p:cNvSpPr>
          <p:nvPr>
            <p:ph type="sldNum" sz="quarter" idx="4"/>
          </p:nvPr>
        </p:nvSpPr>
        <p:spPr bwMode="auto">
          <a:xfrm>
            <a:off x="8610600" y="4495800"/>
            <a:ext cx="53340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solidFill>
                  <a:srgbClr val="660066"/>
                </a:solidFill>
                <a:latin typeface="+mj-lt"/>
                <a:cs typeface="Verdana"/>
              </a:defRPr>
            </a:lvl1pPr>
          </a:lstStyle>
          <a:p>
            <a:pPr>
              <a:defRPr/>
            </a:pPr>
            <a:fld id="{A67CDC84-819A-E042-A24B-5E3C38048050}" type="slidenum">
              <a:rPr lang="en-US" smtClean="0"/>
              <a:pPr>
                <a:defRPr/>
              </a:pPr>
              <a:t>‹N°›</a:t>
            </a:fld>
            <a:endParaRPr lang="en-US" dirty="0"/>
          </a:p>
        </p:txBody>
      </p:sp>
      <p:cxnSp>
        <p:nvCxnSpPr>
          <p:cNvPr id="52" name="Connecteur droit 51"/>
          <p:cNvCxnSpPr/>
          <p:nvPr userDrawn="1"/>
        </p:nvCxnSpPr>
        <p:spPr bwMode="auto">
          <a:xfrm>
            <a:off x="8763000" y="479425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53" name="Connecteur droit 52"/>
          <p:cNvCxnSpPr/>
          <p:nvPr userDrawn="1"/>
        </p:nvCxnSpPr>
        <p:spPr bwMode="auto">
          <a:xfrm>
            <a:off x="8763000" y="457200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50"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82549" y="80628"/>
            <a:ext cx="3038273" cy="1512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Image 53" descr="IdentifiantMultipli.png"/>
          <p:cNvPicPr>
            <a:picLocks noChangeAspect="1"/>
          </p:cNvPicPr>
          <p:nvPr userDrawn="1"/>
        </p:nvPicPr>
        <p:blipFill>
          <a:blip r:embed="rId6"/>
          <a:stretch>
            <a:fillRect/>
          </a:stretch>
        </p:blipFill>
        <p:spPr>
          <a:xfrm>
            <a:off x="3280569" y="368660"/>
            <a:ext cx="2697522" cy="641258"/>
          </a:xfrm>
          <a:prstGeom prst="rect">
            <a:avLst/>
          </a:prstGeom>
        </p:spPr>
      </p:pic>
    </p:spTree>
    <p:extLst>
      <p:ext uri="{BB962C8B-B14F-4D97-AF65-F5344CB8AC3E}">
        <p14:creationId xmlns:p14="http://schemas.microsoft.com/office/powerpoint/2010/main" val="855835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bwMode="auto">
          <a:xfrm>
            <a:off x="0" y="1409892"/>
            <a:ext cx="9144000" cy="4876800"/>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7" name="Titre 1"/>
          <p:cNvSpPr>
            <a:spLocks noGrp="1"/>
          </p:cNvSpPr>
          <p:nvPr>
            <p:ph type="title" hasCustomPrompt="1"/>
          </p:nvPr>
        </p:nvSpPr>
        <p:spPr>
          <a:xfrm>
            <a:off x="381000" y="2971800"/>
            <a:ext cx="8382000" cy="1231106"/>
          </a:xfrm>
          <a:noFill/>
          <a:ln cap="flat">
            <a:noFill/>
          </a:ln>
        </p:spPr>
        <p:txBody>
          <a:bodyPr lIns="0" tIns="0" rIns="0" bIns="0" anchor="ctr">
            <a:spAutoFit/>
          </a:bodyPr>
          <a:lstStyle>
            <a:lvl1pPr algn="ctr">
              <a:defRPr sz="4000" b="1" cap="small" baseline="0">
                <a:solidFill>
                  <a:srgbClr val="660066"/>
                </a:solidFill>
                <a:latin typeface="Arial Black" panose="020B0A04020102020204" pitchFamily="34" charset="0"/>
                <a:cs typeface="Verdana"/>
              </a:defRPr>
            </a:lvl1pPr>
          </a:lstStyle>
          <a:p>
            <a:r>
              <a:rPr lang="fr-FR" dirty="0"/>
              <a:t>CLIQUEZ ET MODIFIEZ LE TITRE</a:t>
            </a:r>
          </a:p>
        </p:txBody>
      </p:sp>
      <p:grpSp>
        <p:nvGrpSpPr>
          <p:cNvPr id="52" name="Grouper 95"/>
          <p:cNvGrpSpPr>
            <a:grpSpLocks/>
          </p:cNvGrpSpPr>
          <p:nvPr userDrawn="1"/>
        </p:nvGrpSpPr>
        <p:grpSpPr bwMode="auto">
          <a:xfrm>
            <a:off x="342900" y="6375400"/>
            <a:ext cx="8559800" cy="398463"/>
            <a:chOff x="342900" y="6375400"/>
            <a:chExt cx="8559798" cy="398463"/>
          </a:xfrm>
        </p:grpSpPr>
        <p:grpSp>
          <p:nvGrpSpPr>
            <p:cNvPr id="53" name="Grouper 94"/>
            <p:cNvGrpSpPr>
              <a:grpSpLocks/>
            </p:cNvGrpSpPr>
            <p:nvPr userDrawn="1"/>
          </p:nvGrpSpPr>
          <p:grpSpPr bwMode="auto">
            <a:xfrm>
              <a:off x="1254125" y="6375400"/>
              <a:ext cx="7648573" cy="398463"/>
              <a:chOff x="1254125" y="6375400"/>
              <a:chExt cx="7648573" cy="398463"/>
            </a:xfrm>
          </p:grpSpPr>
          <p:grpSp>
            <p:nvGrpSpPr>
              <p:cNvPr id="56" name="Grouper 20"/>
              <p:cNvGrpSpPr>
                <a:grpSpLocks/>
              </p:cNvGrpSpPr>
              <p:nvPr userDrawn="1"/>
            </p:nvGrpSpPr>
            <p:grpSpPr bwMode="auto">
              <a:xfrm>
                <a:off x="1254125" y="6375400"/>
                <a:ext cx="4972049" cy="246063"/>
                <a:chOff x="1352417" y="5181600"/>
                <a:chExt cx="4972164" cy="246221"/>
              </a:xfrm>
            </p:grpSpPr>
            <p:pic>
              <p:nvPicPr>
                <p:cNvPr id="77" name="Image 18" descr="SymboleRouge.jpg"/>
                <p:cNvPicPr>
                  <a:picLocks noChangeAspect="1"/>
                </p:cNvPicPr>
                <p:nvPr/>
              </p:nvPicPr>
              <p:blipFill>
                <a:blip r:embed="rId3"/>
                <a:srcRect/>
                <a:stretch>
                  <a:fillRect/>
                </a:stretch>
              </p:blipFill>
              <p:spPr bwMode="auto">
                <a:xfrm>
                  <a:off x="1661807" y="5249333"/>
                  <a:ext cx="126337" cy="113767"/>
                </a:xfrm>
                <a:prstGeom prst="rect">
                  <a:avLst/>
                </a:prstGeom>
                <a:noFill/>
                <a:ln w="9525">
                  <a:noFill/>
                  <a:miter lim="800000"/>
                  <a:headEnd/>
                  <a:tailEnd/>
                </a:ln>
              </p:spPr>
            </p:pic>
            <p:sp>
              <p:nvSpPr>
                <p:cNvPr id="78" name="ZoneTexte 22"/>
                <p:cNvSpPr txBox="1">
                  <a:spLocks noChangeArrowheads="1"/>
                </p:cNvSpPr>
                <p:nvPr/>
              </p:nvSpPr>
              <p:spPr bwMode="auto">
                <a:xfrm>
                  <a:off x="1352417" y="5181600"/>
                  <a:ext cx="309570" cy="246221"/>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CEA</a:t>
                  </a:r>
                </a:p>
              </p:txBody>
            </p:sp>
            <p:sp>
              <p:nvSpPr>
                <p:cNvPr id="79" name="ZoneTexte 23"/>
                <p:cNvSpPr txBox="1">
                  <a:spLocks noChangeArrowheads="1"/>
                </p:cNvSpPr>
                <p:nvPr/>
              </p:nvSpPr>
              <p:spPr bwMode="auto">
                <a:xfrm>
                  <a:off x="1787402" y="5181600"/>
                  <a:ext cx="392122"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CHRU</a:t>
                  </a:r>
                </a:p>
              </p:txBody>
            </p:sp>
            <p:sp>
              <p:nvSpPr>
                <p:cNvPr id="80" name="ZoneTexte 24"/>
                <p:cNvSpPr txBox="1">
                  <a:spLocks noChangeArrowheads="1"/>
                </p:cNvSpPr>
                <p:nvPr/>
              </p:nvSpPr>
              <p:spPr bwMode="auto">
                <a:xfrm>
                  <a:off x="2304939" y="5181600"/>
                  <a:ext cx="366721"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CNRS</a:t>
                  </a:r>
                </a:p>
              </p:txBody>
            </p:sp>
            <p:sp>
              <p:nvSpPr>
                <p:cNvPr id="81" name="ZoneTexte 25"/>
                <p:cNvSpPr txBox="1">
                  <a:spLocks noChangeArrowheads="1"/>
                </p:cNvSpPr>
                <p:nvPr/>
              </p:nvSpPr>
              <p:spPr bwMode="auto">
                <a:xfrm>
                  <a:off x="2797075" y="5181600"/>
                  <a:ext cx="304807"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CPU</a:t>
                  </a:r>
                </a:p>
              </p:txBody>
            </p:sp>
            <p:sp>
              <p:nvSpPr>
                <p:cNvPr id="82" name="ZoneTexte 26"/>
                <p:cNvSpPr txBox="1">
                  <a:spLocks noChangeArrowheads="1"/>
                </p:cNvSpPr>
                <p:nvPr/>
              </p:nvSpPr>
              <p:spPr bwMode="auto">
                <a:xfrm>
                  <a:off x="3227298" y="5181600"/>
                  <a:ext cx="341320"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INRA</a:t>
                  </a:r>
                </a:p>
              </p:txBody>
            </p:sp>
            <p:sp>
              <p:nvSpPr>
                <p:cNvPr id="83" name="ZoneTexte 27"/>
                <p:cNvSpPr txBox="1">
                  <a:spLocks noChangeArrowheads="1"/>
                </p:cNvSpPr>
                <p:nvPr/>
              </p:nvSpPr>
              <p:spPr bwMode="auto">
                <a:xfrm>
                  <a:off x="3694034" y="5181600"/>
                  <a:ext cx="381009"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INRIA</a:t>
                  </a:r>
                </a:p>
              </p:txBody>
            </p:sp>
            <p:sp>
              <p:nvSpPr>
                <p:cNvPr id="84" name="ZoneTexte 28"/>
                <p:cNvSpPr txBox="1">
                  <a:spLocks noChangeArrowheads="1"/>
                </p:cNvSpPr>
                <p:nvPr/>
              </p:nvSpPr>
              <p:spPr bwMode="auto">
                <a:xfrm>
                  <a:off x="4200457" y="5181600"/>
                  <a:ext cx="485786" cy="246221"/>
                </a:xfrm>
                <a:prstGeom prst="rect">
                  <a:avLst/>
                </a:prstGeom>
                <a:noFill/>
                <a:ln w="9525">
                  <a:noFill/>
                  <a:miter lim="800000"/>
                  <a:headEnd/>
                  <a:tailEnd/>
                </a:ln>
              </p:spPr>
              <p:txBody>
                <a:bodyPr wrap="none" lIns="36000" rIns="36000" anchor="ctr">
                  <a:prstTxWarp prst="textNoShape">
                    <a:avLst/>
                  </a:prstTxWarp>
                  <a:spAutoFit/>
                </a:bodyPr>
                <a:lstStyle>
                  <a:defPPr>
                    <a:defRPr lang="fr-FR"/>
                  </a:defPPr>
                  <a:lvl1pPr>
                    <a:defRPr sz="1000">
                      <a:solidFill>
                        <a:schemeClr val="bg1">
                          <a:lumMod val="65000"/>
                        </a:schemeClr>
                      </a:solidFill>
                      <a:latin typeface="Trebuchet MS" charset="0"/>
                      <a:ea typeface="Trebuchet MS" charset="0"/>
                      <a:cs typeface="Trebuchet MS" charset="0"/>
                    </a:defRPr>
                  </a:lvl1pPr>
                </a:lstStyle>
                <a:p>
                  <a:pPr lvl="0"/>
                  <a:r>
                    <a:rPr lang="fr-FR" dirty="0"/>
                    <a:t>INSERM</a:t>
                  </a:r>
                </a:p>
              </p:txBody>
            </p:sp>
            <p:sp>
              <p:nvSpPr>
                <p:cNvPr id="85" name="ZoneTexte 29"/>
                <p:cNvSpPr txBox="1">
                  <a:spLocks noChangeArrowheads="1"/>
                </p:cNvSpPr>
                <p:nvPr/>
              </p:nvSpPr>
              <p:spPr bwMode="auto">
                <a:xfrm>
                  <a:off x="4811659" y="5181600"/>
                  <a:ext cx="112556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PASTEUR</a:t>
                  </a:r>
                </a:p>
              </p:txBody>
            </p:sp>
            <p:sp>
              <p:nvSpPr>
                <p:cNvPr id="86" name="ZoneTexte 30"/>
                <p:cNvSpPr txBox="1">
                  <a:spLocks noChangeArrowheads="1"/>
                </p:cNvSpPr>
                <p:nvPr/>
              </p:nvSpPr>
              <p:spPr bwMode="auto">
                <a:xfrm>
                  <a:off x="6062638" y="5181600"/>
                  <a:ext cx="26194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IRD</a:t>
                  </a:r>
                </a:p>
              </p:txBody>
            </p:sp>
            <p:pic>
              <p:nvPicPr>
                <p:cNvPr id="87" name="Image 18" descr="SymboleRouge.jpg"/>
                <p:cNvPicPr>
                  <a:picLocks noChangeAspect="1"/>
                </p:cNvPicPr>
                <p:nvPr/>
              </p:nvPicPr>
              <p:blipFill>
                <a:blip r:embed="rId3"/>
                <a:srcRect/>
                <a:stretch>
                  <a:fillRect/>
                </a:stretch>
              </p:blipFill>
              <p:spPr bwMode="auto">
                <a:xfrm>
                  <a:off x="2667000" y="5257800"/>
                  <a:ext cx="126337" cy="113767"/>
                </a:xfrm>
                <a:prstGeom prst="rect">
                  <a:avLst/>
                </a:prstGeom>
                <a:noFill/>
                <a:ln w="9525">
                  <a:noFill/>
                  <a:miter lim="800000"/>
                  <a:headEnd/>
                  <a:tailEnd/>
                </a:ln>
              </p:spPr>
            </p:pic>
            <p:pic>
              <p:nvPicPr>
                <p:cNvPr id="88" name="Image 18" descr="SymboleRouge.jpg"/>
                <p:cNvPicPr>
                  <a:picLocks noChangeAspect="1"/>
                </p:cNvPicPr>
                <p:nvPr/>
              </p:nvPicPr>
              <p:blipFill>
                <a:blip r:embed="rId3"/>
                <a:srcRect/>
                <a:stretch>
                  <a:fillRect/>
                </a:stretch>
              </p:blipFill>
              <p:spPr bwMode="auto">
                <a:xfrm>
                  <a:off x="2175930" y="5257800"/>
                  <a:ext cx="126337" cy="113767"/>
                </a:xfrm>
                <a:prstGeom prst="rect">
                  <a:avLst/>
                </a:prstGeom>
                <a:noFill/>
                <a:ln w="9525">
                  <a:noFill/>
                  <a:miter lim="800000"/>
                  <a:headEnd/>
                  <a:tailEnd/>
                </a:ln>
              </p:spPr>
            </p:pic>
            <p:pic>
              <p:nvPicPr>
                <p:cNvPr id="89" name="Image 18" descr="SymboleRouge.jpg"/>
                <p:cNvPicPr>
                  <a:picLocks noChangeAspect="1"/>
                </p:cNvPicPr>
                <p:nvPr/>
              </p:nvPicPr>
              <p:blipFill>
                <a:blip r:embed="rId3"/>
                <a:srcRect/>
                <a:stretch>
                  <a:fillRect/>
                </a:stretch>
              </p:blipFill>
              <p:spPr bwMode="auto">
                <a:xfrm>
                  <a:off x="3107268" y="5257800"/>
                  <a:ext cx="126337" cy="113767"/>
                </a:xfrm>
                <a:prstGeom prst="rect">
                  <a:avLst/>
                </a:prstGeom>
                <a:noFill/>
                <a:ln w="9525">
                  <a:noFill/>
                  <a:miter lim="800000"/>
                  <a:headEnd/>
                  <a:tailEnd/>
                </a:ln>
              </p:spPr>
            </p:pic>
            <p:pic>
              <p:nvPicPr>
                <p:cNvPr id="90" name="Image 18" descr="SymboleRouge.jpg"/>
                <p:cNvPicPr>
                  <a:picLocks noChangeAspect="1"/>
                </p:cNvPicPr>
                <p:nvPr/>
              </p:nvPicPr>
              <p:blipFill>
                <a:blip r:embed="rId3"/>
                <a:srcRect/>
                <a:stretch>
                  <a:fillRect/>
                </a:stretch>
              </p:blipFill>
              <p:spPr bwMode="auto">
                <a:xfrm>
                  <a:off x="3572934" y="5257800"/>
                  <a:ext cx="126337" cy="113767"/>
                </a:xfrm>
                <a:prstGeom prst="rect">
                  <a:avLst/>
                </a:prstGeom>
                <a:noFill/>
                <a:ln w="9525">
                  <a:noFill/>
                  <a:miter lim="800000"/>
                  <a:headEnd/>
                  <a:tailEnd/>
                </a:ln>
              </p:spPr>
            </p:pic>
            <p:pic>
              <p:nvPicPr>
                <p:cNvPr id="91" name="Image 90" descr="SymboleRouge.jpg"/>
                <p:cNvPicPr>
                  <a:picLocks noChangeAspect="1"/>
                </p:cNvPicPr>
                <p:nvPr/>
              </p:nvPicPr>
              <p:blipFill>
                <a:blip r:embed="rId3"/>
                <a:srcRect/>
                <a:stretch>
                  <a:fillRect/>
                </a:stretch>
              </p:blipFill>
              <p:spPr bwMode="auto">
                <a:xfrm>
                  <a:off x="4072464" y="5257800"/>
                  <a:ext cx="126337" cy="113767"/>
                </a:xfrm>
                <a:prstGeom prst="rect">
                  <a:avLst/>
                </a:prstGeom>
                <a:noFill/>
                <a:ln w="9525">
                  <a:noFill/>
                  <a:miter lim="800000"/>
                  <a:headEnd/>
                  <a:tailEnd/>
                </a:ln>
              </p:spPr>
            </p:pic>
            <p:pic>
              <p:nvPicPr>
                <p:cNvPr id="92" name="Image 18" descr="SymboleRouge.jpg"/>
                <p:cNvPicPr>
                  <a:picLocks noChangeAspect="1"/>
                </p:cNvPicPr>
                <p:nvPr/>
              </p:nvPicPr>
              <p:blipFill>
                <a:blip r:embed="rId3"/>
                <a:srcRect/>
                <a:stretch>
                  <a:fillRect/>
                </a:stretch>
              </p:blipFill>
              <p:spPr bwMode="auto">
                <a:xfrm>
                  <a:off x="4686303" y="5257800"/>
                  <a:ext cx="126337" cy="113767"/>
                </a:xfrm>
                <a:prstGeom prst="rect">
                  <a:avLst/>
                </a:prstGeom>
                <a:noFill/>
                <a:ln w="9525">
                  <a:noFill/>
                  <a:miter lim="800000"/>
                  <a:headEnd/>
                  <a:tailEnd/>
                </a:ln>
              </p:spPr>
            </p:pic>
            <p:pic>
              <p:nvPicPr>
                <p:cNvPr id="93" name="Image 18" descr="SymboleRouge.jpg"/>
                <p:cNvPicPr>
                  <a:picLocks noChangeAspect="1"/>
                </p:cNvPicPr>
                <p:nvPr/>
              </p:nvPicPr>
              <p:blipFill>
                <a:blip r:embed="rId3"/>
                <a:srcRect/>
                <a:stretch>
                  <a:fillRect/>
                </a:stretch>
              </p:blipFill>
              <p:spPr bwMode="auto">
                <a:xfrm>
                  <a:off x="5935134" y="5257800"/>
                  <a:ext cx="126337" cy="113767"/>
                </a:xfrm>
                <a:prstGeom prst="rect">
                  <a:avLst/>
                </a:prstGeom>
                <a:noFill/>
                <a:ln w="9525">
                  <a:noFill/>
                  <a:miter lim="800000"/>
                  <a:headEnd/>
                  <a:tailEnd/>
                </a:ln>
              </p:spPr>
            </p:pic>
          </p:grpSp>
          <p:grpSp>
            <p:nvGrpSpPr>
              <p:cNvPr id="57" name="Grouper 93"/>
              <p:cNvGrpSpPr>
                <a:grpSpLocks/>
              </p:cNvGrpSpPr>
              <p:nvPr userDrawn="1"/>
            </p:nvGrpSpPr>
            <p:grpSpPr bwMode="auto">
              <a:xfrm>
                <a:off x="1279525" y="6527800"/>
                <a:ext cx="7623173" cy="246063"/>
                <a:chOff x="1254125" y="6527800"/>
                <a:chExt cx="7623173" cy="246063"/>
              </a:xfrm>
            </p:grpSpPr>
            <p:pic>
              <p:nvPicPr>
                <p:cNvPr id="58" name="Image 18" descr="SymboleRouge.jpg"/>
                <p:cNvPicPr>
                  <a:picLocks noChangeAspect="1"/>
                </p:cNvPicPr>
                <p:nvPr/>
              </p:nvPicPr>
              <p:blipFill>
                <a:blip r:embed="rId3"/>
                <a:srcRect/>
                <a:stretch>
                  <a:fillRect/>
                </a:stretch>
              </p:blipFill>
              <p:spPr bwMode="auto">
                <a:xfrm>
                  <a:off x="1602031" y="6595490"/>
                  <a:ext cx="126349" cy="113694"/>
                </a:xfrm>
                <a:prstGeom prst="rect">
                  <a:avLst/>
                </a:prstGeom>
                <a:noFill/>
                <a:ln w="9525">
                  <a:noFill/>
                  <a:miter lim="800000"/>
                  <a:headEnd/>
                  <a:tailEnd/>
                </a:ln>
              </p:spPr>
            </p:pic>
            <p:sp>
              <p:nvSpPr>
                <p:cNvPr id="59" name="ZoneTexte 40"/>
                <p:cNvSpPr txBox="1">
                  <a:spLocks noChangeArrowheads="1"/>
                </p:cNvSpPr>
                <p:nvPr/>
              </p:nvSpPr>
              <p:spPr bwMode="auto">
                <a:xfrm>
                  <a:off x="1254125" y="6527800"/>
                  <a:ext cx="355600" cy="246063"/>
                </a:xfrm>
                <a:prstGeom prst="rect">
                  <a:avLst/>
                </a:prstGeom>
                <a:noFill/>
                <a:ln w="9525">
                  <a:noFill/>
                  <a:miter lim="800000"/>
                  <a:headEnd/>
                  <a:tailEnd/>
                </a:ln>
              </p:spPr>
              <p:txBody>
                <a:bodyPr wrap="none" lIns="36000" rIns="36000" anchor="ctr">
                  <a:prstTxWarp prst="textNoShape">
                    <a:avLst/>
                  </a:prstTxWarp>
                  <a:spAutoFit/>
                </a:bodyPr>
                <a:lstStyle>
                  <a:defPPr>
                    <a:defRPr lang="fr-FR"/>
                  </a:defPPr>
                  <a:lvl1pPr>
                    <a:defRPr sz="1000">
                      <a:solidFill>
                        <a:schemeClr val="bg1">
                          <a:lumMod val="65000"/>
                        </a:schemeClr>
                      </a:solidFill>
                      <a:latin typeface="Trebuchet MS" charset="0"/>
                      <a:ea typeface="Trebuchet MS" charset="0"/>
                      <a:cs typeface="Trebuchet MS" charset="0"/>
                    </a:defRPr>
                  </a:lvl1pPr>
                </a:lstStyle>
                <a:p>
                  <a:pPr lvl="0"/>
                  <a:r>
                    <a:rPr lang="fr-FR" dirty="0"/>
                    <a:t>ARIIS</a:t>
                  </a:r>
                </a:p>
              </p:txBody>
            </p:sp>
            <p:sp>
              <p:nvSpPr>
                <p:cNvPr id="60" name="ZoneTexte 41"/>
                <p:cNvSpPr txBox="1">
                  <a:spLocks noChangeArrowheads="1"/>
                </p:cNvSpPr>
                <p:nvPr/>
              </p:nvSpPr>
              <p:spPr bwMode="auto">
                <a:xfrm>
                  <a:off x="2244725" y="6527800"/>
                  <a:ext cx="2698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EFS</a:t>
                  </a:r>
                </a:p>
              </p:txBody>
            </p:sp>
            <p:sp>
              <p:nvSpPr>
                <p:cNvPr id="61" name="ZoneTexte 42"/>
                <p:cNvSpPr txBox="1">
                  <a:spLocks noChangeArrowheads="1"/>
                </p:cNvSpPr>
                <p:nvPr/>
              </p:nvSpPr>
              <p:spPr bwMode="auto">
                <a:xfrm>
                  <a:off x="3995737" y="6527800"/>
                  <a:ext cx="43180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INERIS</a:t>
                  </a:r>
                </a:p>
              </p:txBody>
            </p:sp>
            <p:sp>
              <p:nvSpPr>
                <p:cNvPr id="62" name="ZoneTexte 43"/>
                <p:cNvSpPr txBox="1">
                  <a:spLocks noChangeArrowheads="1"/>
                </p:cNvSpPr>
                <p:nvPr/>
              </p:nvSpPr>
              <p:spPr bwMode="auto">
                <a:xfrm>
                  <a:off x="4537074" y="6527800"/>
                  <a:ext cx="9683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CURIE</a:t>
                  </a:r>
                </a:p>
              </p:txBody>
            </p:sp>
            <p:sp>
              <p:nvSpPr>
                <p:cNvPr id="63" name="ZoneTexte 44"/>
                <p:cNvSpPr txBox="1">
                  <a:spLocks noChangeArrowheads="1"/>
                </p:cNvSpPr>
                <p:nvPr/>
              </p:nvSpPr>
              <p:spPr bwMode="auto">
                <a:xfrm>
                  <a:off x="5616574" y="6527800"/>
                  <a:ext cx="15478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MINES-TELECOM</a:t>
                  </a:r>
                </a:p>
              </p:txBody>
            </p:sp>
            <p:sp>
              <p:nvSpPr>
                <p:cNvPr id="64" name="ZoneTexte 45"/>
                <p:cNvSpPr txBox="1">
                  <a:spLocks noChangeArrowheads="1"/>
                </p:cNvSpPr>
                <p:nvPr/>
              </p:nvSpPr>
              <p:spPr bwMode="auto">
                <a:xfrm>
                  <a:off x="8150223" y="6527800"/>
                  <a:ext cx="7270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kern="1200" dirty="0">
                      <a:solidFill>
                        <a:schemeClr val="bg1">
                          <a:lumMod val="65000"/>
                        </a:schemeClr>
                      </a:solidFill>
                      <a:latin typeface="Trebuchet MS" charset="0"/>
                      <a:ea typeface="Trebuchet MS" charset="0"/>
                      <a:cs typeface="Trebuchet MS" charset="0"/>
                    </a:rPr>
                    <a:t>UNICANCER</a:t>
                  </a:r>
                </a:p>
              </p:txBody>
            </p:sp>
            <p:pic>
              <p:nvPicPr>
                <p:cNvPr id="65" name="Image 64" descr="SymboleRouge.jpg"/>
                <p:cNvPicPr>
                  <a:picLocks noChangeAspect="1"/>
                </p:cNvPicPr>
                <p:nvPr/>
              </p:nvPicPr>
              <p:blipFill>
                <a:blip r:embed="rId3"/>
                <a:srcRect/>
                <a:stretch>
                  <a:fillRect/>
                </a:stretch>
              </p:blipFill>
              <p:spPr bwMode="auto">
                <a:xfrm>
                  <a:off x="4418602" y="6595490"/>
                  <a:ext cx="126349" cy="113694"/>
                </a:xfrm>
                <a:prstGeom prst="rect">
                  <a:avLst/>
                </a:prstGeom>
                <a:noFill/>
                <a:ln w="9525">
                  <a:noFill/>
                  <a:miter lim="800000"/>
                  <a:headEnd/>
                  <a:tailEnd/>
                </a:ln>
              </p:spPr>
            </p:pic>
            <p:pic>
              <p:nvPicPr>
                <p:cNvPr id="66" name="Image 18" descr="SymboleRouge.jpg"/>
                <p:cNvPicPr>
                  <a:picLocks noChangeAspect="1"/>
                </p:cNvPicPr>
                <p:nvPr/>
              </p:nvPicPr>
              <p:blipFill>
                <a:blip r:embed="rId3"/>
                <a:srcRect/>
                <a:stretch>
                  <a:fillRect/>
                </a:stretch>
              </p:blipFill>
              <p:spPr bwMode="auto">
                <a:xfrm>
                  <a:off x="2506515" y="6595490"/>
                  <a:ext cx="126349" cy="113694"/>
                </a:xfrm>
                <a:prstGeom prst="rect">
                  <a:avLst/>
                </a:prstGeom>
                <a:noFill/>
                <a:ln w="9525">
                  <a:noFill/>
                  <a:miter lim="800000"/>
                  <a:headEnd/>
                  <a:tailEnd/>
                </a:ln>
              </p:spPr>
            </p:pic>
            <p:pic>
              <p:nvPicPr>
                <p:cNvPr id="67" name="Image 66" descr="SymboleRouge.jpg"/>
                <p:cNvPicPr>
                  <a:picLocks noChangeAspect="1"/>
                </p:cNvPicPr>
                <p:nvPr/>
              </p:nvPicPr>
              <p:blipFill>
                <a:blip r:embed="rId3"/>
                <a:srcRect/>
                <a:stretch>
                  <a:fillRect/>
                </a:stretch>
              </p:blipFill>
              <p:spPr bwMode="auto">
                <a:xfrm>
                  <a:off x="5498016" y="6595490"/>
                  <a:ext cx="126349" cy="113694"/>
                </a:xfrm>
                <a:prstGeom prst="rect">
                  <a:avLst/>
                </a:prstGeom>
                <a:noFill/>
                <a:ln w="9525">
                  <a:noFill/>
                  <a:miter lim="800000"/>
                  <a:headEnd/>
                  <a:tailEnd/>
                </a:ln>
              </p:spPr>
            </p:pic>
            <p:sp>
              <p:nvSpPr>
                <p:cNvPr id="68" name="ZoneTexte 49"/>
                <p:cNvSpPr txBox="1">
                  <a:spLocks noChangeArrowheads="1"/>
                </p:cNvSpPr>
                <p:nvPr/>
              </p:nvSpPr>
              <p:spPr bwMode="auto">
                <a:xfrm>
                  <a:off x="7273923" y="6527800"/>
                  <a:ext cx="3286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IRBA</a:t>
                  </a:r>
                </a:p>
              </p:txBody>
            </p:sp>
            <p:sp>
              <p:nvSpPr>
                <p:cNvPr id="69" name="ZoneTexte 50"/>
                <p:cNvSpPr txBox="1">
                  <a:spLocks noChangeArrowheads="1"/>
                </p:cNvSpPr>
                <p:nvPr/>
              </p:nvSpPr>
              <p:spPr bwMode="auto">
                <a:xfrm>
                  <a:off x="7713661" y="6527800"/>
                  <a:ext cx="325437"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IRSN</a:t>
                  </a:r>
                </a:p>
              </p:txBody>
            </p:sp>
            <p:pic>
              <p:nvPicPr>
                <p:cNvPr id="70" name="Image 18" descr="SymboleRouge.jpg"/>
                <p:cNvPicPr>
                  <a:picLocks noChangeAspect="1"/>
                </p:cNvPicPr>
                <p:nvPr/>
              </p:nvPicPr>
              <p:blipFill>
                <a:blip r:embed="rId3"/>
                <a:srcRect/>
                <a:stretch>
                  <a:fillRect/>
                </a:stretch>
              </p:blipFill>
              <p:spPr bwMode="auto">
                <a:xfrm>
                  <a:off x="7594848" y="6595490"/>
                  <a:ext cx="126349" cy="113694"/>
                </a:xfrm>
                <a:prstGeom prst="rect">
                  <a:avLst/>
                </a:prstGeom>
                <a:noFill/>
                <a:ln w="9525">
                  <a:noFill/>
                  <a:miter lim="800000"/>
                  <a:headEnd/>
                  <a:tailEnd/>
                </a:ln>
              </p:spPr>
            </p:pic>
            <p:pic>
              <p:nvPicPr>
                <p:cNvPr id="71" name="Image 18" descr="SymboleRouge.jpg"/>
                <p:cNvPicPr>
                  <a:picLocks noChangeAspect="1"/>
                </p:cNvPicPr>
                <p:nvPr/>
              </p:nvPicPr>
              <p:blipFill>
                <a:blip r:embed="rId3"/>
                <a:srcRect/>
                <a:stretch>
                  <a:fillRect/>
                </a:stretch>
              </p:blipFill>
              <p:spPr bwMode="auto">
                <a:xfrm>
                  <a:off x="8031434" y="6595490"/>
                  <a:ext cx="126349" cy="113694"/>
                </a:xfrm>
                <a:prstGeom prst="rect">
                  <a:avLst/>
                </a:prstGeom>
                <a:noFill/>
                <a:ln w="9525">
                  <a:noFill/>
                  <a:miter lim="800000"/>
                  <a:headEnd/>
                  <a:tailEnd/>
                </a:ln>
              </p:spPr>
            </p:pic>
            <p:pic>
              <p:nvPicPr>
                <p:cNvPr id="72" name="Image 18" descr="SymboleRouge.jpg"/>
                <p:cNvPicPr>
                  <a:picLocks noChangeAspect="1"/>
                </p:cNvPicPr>
                <p:nvPr/>
              </p:nvPicPr>
              <p:blipFill>
                <a:blip r:embed="rId3"/>
                <a:srcRect/>
                <a:stretch>
                  <a:fillRect/>
                </a:stretch>
              </p:blipFill>
              <p:spPr bwMode="auto">
                <a:xfrm>
                  <a:off x="7155631" y="6595490"/>
                  <a:ext cx="126349" cy="113694"/>
                </a:xfrm>
                <a:prstGeom prst="rect">
                  <a:avLst/>
                </a:prstGeom>
                <a:noFill/>
                <a:ln w="9525">
                  <a:noFill/>
                  <a:miter lim="800000"/>
                  <a:headEnd/>
                  <a:tailEnd/>
                </a:ln>
              </p:spPr>
            </p:pic>
            <p:sp>
              <p:nvSpPr>
                <p:cNvPr id="73" name="ZoneTexte 54"/>
                <p:cNvSpPr txBox="1">
                  <a:spLocks noChangeArrowheads="1"/>
                </p:cNvSpPr>
                <p:nvPr/>
              </p:nvSpPr>
              <p:spPr bwMode="auto">
                <a:xfrm>
                  <a:off x="1720850" y="6527800"/>
                  <a:ext cx="41275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CIRAD</a:t>
                  </a:r>
                </a:p>
              </p:txBody>
            </p:sp>
            <p:pic>
              <p:nvPicPr>
                <p:cNvPr id="74" name="Image 18" descr="SymboleRouge.jpg"/>
                <p:cNvPicPr>
                  <a:picLocks noChangeAspect="1"/>
                </p:cNvPicPr>
                <p:nvPr/>
              </p:nvPicPr>
              <p:blipFill>
                <a:blip r:embed="rId3"/>
                <a:srcRect/>
                <a:stretch>
                  <a:fillRect/>
                </a:stretch>
              </p:blipFill>
              <p:spPr bwMode="auto">
                <a:xfrm>
                  <a:off x="2126102" y="6595490"/>
                  <a:ext cx="126349" cy="113694"/>
                </a:xfrm>
                <a:prstGeom prst="rect">
                  <a:avLst/>
                </a:prstGeom>
                <a:noFill/>
                <a:ln w="9525">
                  <a:noFill/>
                  <a:miter lim="800000"/>
                  <a:headEnd/>
                  <a:tailEnd/>
                </a:ln>
              </p:spPr>
            </p:pic>
            <p:sp>
              <p:nvSpPr>
                <p:cNvPr id="75" name="ZoneTexte 56"/>
                <p:cNvSpPr txBox="1">
                  <a:spLocks noChangeArrowheads="1"/>
                </p:cNvSpPr>
                <p:nvPr/>
              </p:nvSpPr>
              <p:spPr bwMode="auto">
                <a:xfrm>
                  <a:off x="2624138" y="6527800"/>
                  <a:ext cx="1262062" cy="246063"/>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FONDATION MERIEUX</a:t>
                  </a:r>
                </a:p>
              </p:txBody>
            </p:sp>
            <p:pic>
              <p:nvPicPr>
                <p:cNvPr id="76" name="Image 18" descr="SymboleRouge.jpg"/>
                <p:cNvPicPr>
                  <a:picLocks noChangeAspect="1"/>
                </p:cNvPicPr>
                <p:nvPr/>
              </p:nvPicPr>
              <p:blipFill>
                <a:blip r:embed="rId3"/>
                <a:srcRect/>
                <a:stretch>
                  <a:fillRect/>
                </a:stretch>
              </p:blipFill>
              <p:spPr bwMode="auto">
                <a:xfrm>
                  <a:off x="3877623" y="6595490"/>
                  <a:ext cx="126349" cy="113694"/>
                </a:xfrm>
                <a:prstGeom prst="rect">
                  <a:avLst/>
                </a:prstGeom>
                <a:noFill/>
                <a:ln w="9525">
                  <a:noFill/>
                  <a:miter lim="800000"/>
                  <a:headEnd/>
                  <a:tailEnd/>
                </a:ln>
              </p:spPr>
            </p:pic>
          </p:grpSp>
        </p:grpSp>
        <p:pic>
          <p:nvPicPr>
            <p:cNvPr id="54" name="Image 53" descr="aviesanSeul.eps"/>
            <p:cNvPicPr>
              <a:picLocks noChangeAspect="1"/>
            </p:cNvPicPr>
            <p:nvPr userDrawn="1"/>
          </p:nvPicPr>
          <p:blipFill>
            <a:blip r:embed="rId4"/>
            <a:srcRect/>
            <a:stretch>
              <a:fillRect/>
            </a:stretch>
          </p:blipFill>
          <p:spPr bwMode="auto">
            <a:xfrm>
              <a:off x="342900" y="6426202"/>
              <a:ext cx="817039" cy="127095"/>
            </a:xfrm>
            <a:prstGeom prst="rect">
              <a:avLst/>
            </a:prstGeom>
            <a:noFill/>
            <a:ln w="9525">
              <a:noFill/>
              <a:miter lim="800000"/>
              <a:headEnd/>
              <a:tailEnd/>
            </a:ln>
          </p:spPr>
        </p:pic>
        <p:cxnSp>
          <p:nvCxnSpPr>
            <p:cNvPr id="55" name="Connecteur droit 54"/>
            <p:cNvCxnSpPr/>
            <p:nvPr userDrawn="1"/>
          </p:nvCxnSpPr>
          <p:spPr bwMode="auto">
            <a:xfrm rot="5400000">
              <a:off x="1108075" y="6580188"/>
              <a:ext cx="258763" cy="1587"/>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DA4932"/>
              </a:solidFill>
              <a:prstDash val="solid"/>
              <a:round/>
              <a:headEnd type="none" w="med" len="med"/>
              <a:tailEnd type="none" w="med" len="med"/>
            </a:ln>
            <a:effectLst/>
          </p:spPr>
        </p:cxnSp>
      </p:grpSp>
      <p:sp>
        <p:nvSpPr>
          <p:cNvPr id="47" name="Rectangle 7"/>
          <p:cNvSpPr>
            <a:spLocks noGrp="1" noChangeArrowheads="1"/>
          </p:cNvSpPr>
          <p:nvPr>
            <p:ph type="sldNum" sz="quarter" idx="4"/>
          </p:nvPr>
        </p:nvSpPr>
        <p:spPr bwMode="auto">
          <a:xfrm>
            <a:off x="8610600" y="4495800"/>
            <a:ext cx="53340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lang="en-US" sz="1050" b="1" kern="1200" smtClean="0">
                <a:solidFill>
                  <a:srgbClr val="660066"/>
                </a:solidFill>
                <a:latin typeface="Verdana"/>
                <a:ea typeface="+mn-ea"/>
                <a:cs typeface="Verdana"/>
              </a:defRPr>
            </a:lvl1pPr>
          </a:lstStyle>
          <a:p>
            <a:pPr>
              <a:defRPr/>
            </a:pPr>
            <a:fld id="{A67CDC84-819A-E042-A24B-5E3C38048050}" type="slidenum">
              <a:rPr lang="fr-FR" smtClean="0"/>
              <a:pPr>
                <a:defRPr/>
              </a:pPr>
              <a:t>‹N°›</a:t>
            </a:fld>
            <a:endParaRPr lang="fr-FR" dirty="0"/>
          </a:p>
        </p:txBody>
      </p:sp>
      <p:cxnSp>
        <p:nvCxnSpPr>
          <p:cNvPr id="48" name="Connecteur droit 47"/>
          <p:cNvCxnSpPr/>
          <p:nvPr userDrawn="1"/>
        </p:nvCxnSpPr>
        <p:spPr bwMode="auto">
          <a:xfrm>
            <a:off x="8763000" y="479425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49" name="Connecteur droit 48"/>
          <p:cNvCxnSpPr/>
          <p:nvPr userDrawn="1"/>
        </p:nvCxnSpPr>
        <p:spPr bwMode="auto">
          <a:xfrm>
            <a:off x="8763000" y="457200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sp>
        <p:nvSpPr>
          <p:cNvPr id="3" name="Espace réservé du contenu 2"/>
          <p:cNvSpPr>
            <a:spLocks noGrp="1"/>
          </p:cNvSpPr>
          <p:nvPr>
            <p:ph sz="quarter" idx="10"/>
          </p:nvPr>
        </p:nvSpPr>
        <p:spPr>
          <a:xfrm>
            <a:off x="361728" y="4897624"/>
            <a:ext cx="8401272" cy="763624"/>
          </a:xfrm>
        </p:spPr>
        <p:txBody>
          <a:bodyPr/>
          <a:lstStyle>
            <a:lvl1pPr marL="0" indent="0" algn="ctr">
              <a:buNone/>
              <a:defRPr sz="2400">
                <a:latin typeface="+mn-lt"/>
              </a:defRPr>
            </a:lvl1pPr>
          </a:lstStyle>
          <a:p>
            <a:pPr lvl="0"/>
            <a:r>
              <a:rPr lang="fr-FR" dirty="0"/>
              <a:t>Modifiez les styles du texte du masque</a:t>
            </a:r>
          </a:p>
        </p:txBody>
      </p:sp>
      <p:pic>
        <p:nvPicPr>
          <p:cNvPr id="50" name="Image 49" descr="IdentifiantMultipli.png"/>
          <p:cNvPicPr>
            <a:picLocks noChangeAspect="1"/>
          </p:cNvPicPr>
          <p:nvPr userDrawn="1"/>
        </p:nvPicPr>
        <p:blipFill>
          <a:blip r:embed="rId5"/>
          <a:stretch>
            <a:fillRect/>
          </a:stretch>
        </p:blipFill>
        <p:spPr>
          <a:xfrm>
            <a:off x="76201" y="686336"/>
            <a:ext cx="2241551" cy="532864"/>
          </a:xfrm>
          <a:prstGeom prst="rect">
            <a:avLst/>
          </a:prstGeom>
        </p:spPr>
      </p:pic>
      <p:pic>
        <p:nvPicPr>
          <p:cNvPr id="51" name="Picture 2"/>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07504" y="8610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0803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auto">
          <a:xfrm>
            <a:off x="0" y="6743892"/>
            <a:ext cx="9144000" cy="114108"/>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2" name="Titre 1"/>
          <p:cNvSpPr>
            <a:spLocks noGrp="1"/>
          </p:cNvSpPr>
          <p:nvPr>
            <p:ph type="title" hasCustomPrompt="1"/>
          </p:nvPr>
        </p:nvSpPr>
        <p:spPr>
          <a:xfrm>
            <a:off x="587642" y="533401"/>
            <a:ext cx="6575158" cy="1059396"/>
          </a:xfrm>
        </p:spPr>
        <p:txBody>
          <a:bodyPr anchor="t"/>
          <a:lstStyle>
            <a:lvl1pPr>
              <a:defRPr sz="3200" b="1" cap="small" baseline="0">
                <a:solidFill>
                  <a:srgbClr val="660066"/>
                </a:solidFill>
                <a:latin typeface="Arial Black" panose="020B0A04020102020204" pitchFamily="34" charset="0"/>
                <a:cs typeface="Verdana"/>
              </a:defRPr>
            </a:lvl1pPr>
          </a:lstStyle>
          <a:p>
            <a:r>
              <a:rPr lang="fr-FR" dirty="0"/>
              <a:t>Cliquez et modifiez le titre</a:t>
            </a:r>
          </a:p>
        </p:txBody>
      </p:sp>
      <p:sp>
        <p:nvSpPr>
          <p:cNvPr id="5" name="Rectangle 7"/>
          <p:cNvSpPr>
            <a:spLocks noGrp="1" noChangeArrowheads="1"/>
          </p:cNvSpPr>
          <p:nvPr>
            <p:ph type="sldNum" sz="quarter" idx="4"/>
          </p:nvPr>
        </p:nvSpPr>
        <p:spPr bwMode="auto">
          <a:xfrm>
            <a:off x="8532440" y="6446837"/>
            <a:ext cx="61156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50" b="1">
                <a:solidFill>
                  <a:srgbClr val="660066"/>
                </a:solidFill>
                <a:latin typeface="Verdana"/>
                <a:cs typeface="Verdana"/>
              </a:defRPr>
            </a:lvl1pPr>
          </a:lstStyle>
          <a:p>
            <a:pPr>
              <a:defRPr/>
            </a:pPr>
            <a:fld id="{A67CDC84-819A-E042-A24B-5E3C38048050}" type="slidenum">
              <a:rPr lang="en-US" smtClean="0"/>
              <a:pPr>
                <a:defRPr/>
              </a:pPr>
              <a:t>‹N°›</a:t>
            </a:fld>
            <a:endParaRPr lang="en-US"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9" name="Image 8" descr="IdentifiantMultipli.png"/>
          <p:cNvPicPr>
            <a:picLocks noChangeAspect="1"/>
          </p:cNvPicPr>
          <p:nvPr userDrawn="1"/>
        </p:nvPicPr>
        <p:blipFill>
          <a:blip r:embed="rId3"/>
          <a:stretch>
            <a:fillRect/>
          </a:stretch>
        </p:blipFill>
        <p:spPr>
          <a:xfrm>
            <a:off x="1219202" y="130546"/>
            <a:ext cx="990599" cy="235487"/>
          </a:xfrm>
          <a:prstGeom prst="rect">
            <a:avLst/>
          </a:prstGeom>
        </p:spPr>
      </p:pic>
      <p:pic>
        <p:nvPicPr>
          <p:cNvPr id="10"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7504" y="8610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35756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auto">
          <a:xfrm>
            <a:off x="0" y="6743892"/>
            <a:ext cx="9144000" cy="114108"/>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5" name="Rectangle 7"/>
          <p:cNvSpPr>
            <a:spLocks noGrp="1" noChangeArrowheads="1"/>
          </p:cNvSpPr>
          <p:nvPr>
            <p:ph type="sldNum" sz="quarter" idx="4"/>
          </p:nvPr>
        </p:nvSpPr>
        <p:spPr bwMode="auto">
          <a:xfrm>
            <a:off x="8532440" y="6446837"/>
            <a:ext cx="61156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50" b="1">
                <a:solidFill>
                  <a:srgbClr val="660066"/>
                </a:solidFill>
                <a:latin typeface="Verdana"/>
                <a:cs typeface="Verdana"/>
              </a:defRPr>
            </a:lvl1pPr>
          </a:lstStyle>
          <a:p>
            <a:pPr>
              <a:defRPr/>
            </a:pPr>
            <a:fld id="{A67CDC84-819A-E042-A24B-5E3C38048050}" type="slidenum">
              <a:rPr lang="en-US" smtClean="0"/>
              <a:pPr>
                <a:defRPr/>
              </a:pPr>
              <a:t>‹N°›</a:t>
            </a:fld>
            <a:endParaRPr lang="en-US"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9" name="Image 8" descr="IdentifiantMultipli.png"/>
          <p:cNvPicPr>
            <a:picLocks noChangeAspect="1"/>
          </p:cNvPicPr>
          <p:nvPr userDrawn="1"/>
        </p:nvPicPr>
        <p:blipFill>
          <a:blip r:embed="rId3"/>
          <a:stretch>
            <a:fillRect/>
          </a:stretch>
        </p:blipFill>
        <p:spPr>
          <a:xfrm>
            <a:off x="1219202" y="130546"/>
            <a:ext cx="990599" cy="235487"/>
          </a:xfrm>
          <a:prstGeom prst="rect">
            <a:avLst/>
          </a:prstGeom>
        </p:spPr>
      </p:pic>
      <p:pic>
        <p:nvPicPr>
          <p:cNvPr id="10"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7504" y="8610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16303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auto">
          <a:xfrm>
            <a:off x="0" y="6743892"/>
            <a:ext cx="9144000" cy="114108"/>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2" name="Titre 1"/>
          <p:cNvSpPr>
            <a:spLocks noGrp="1"/>
          </p:cNvSpPr>
          <p:nvPr>
            <p:ph type="title"/>
          </p:nvPr>
        </p:nvSpPr>
        <p:spPr>
          <a:xfrm>
            <a:off x="609600" y="533401"/>
            <a:ext cx="7924800" cy="807368"/>
          </a:xfrm>
        </p:spPr>
        <p:txBody>
          <a:bodyPr anchor="t"/>
          <a:lstStyle>
            <a:lvl1pPr>
              <a:defRPr sz="3200" b="1" cap="small" baseline="0">
                <a:solidFill>
                  <a:srgbClr val="EA641B"/>
                </a:solidFill>
                <a:latin typeface="Arial Black" panose="020B0A04020102020204" pitchFamily="34" charset="0"/>
                <a:cs typeface="Arial" panose="020B0604020202020204" pitchFamily="34" charset="0"/>
              </a:defRPr>
            </a:lvl1pPr>
          </a:lstStyle>
          <a:p>
            <a:r>
              <a:rPr lang="fr-FR" dirty="0"/>
              <a:t>Modifiez le style du titre</a:t>
            </a:r>
          </a:p>
        </p:txBody>
      </p:sp>
      <p:sp>
        <p:nvSpPr>
          <p:cNvPr id="5" name="Rectangle 7"/>
          <p:cNvSpPr>
            <a:spLocks noGrp="1" noChangeArrowheads="1"/>
          </p:cNvSpPr>
          <p:nvPr>
            <p:ph type="sldNum" sz="quarter" idx="4"/>
          </p:nvPr>
        </p:nvSpPr>
        <p:spPr bwMode="auto">
          <a:xfrm>
            <a:off x="8604448" y="6446837"/>
            <a:ext cx="539552"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lang="en-US" sz="1050" b="1" kern="1200" smtClean="0">
                <a:solidFill>
                  <a:srgbClr val="660066"/>
                </a:solidFill>
                <a:latin typeface="Verdana"/>
                <a:ea typeface="+mn-ea"/>
                <a:cs typeface="Verdana"/>
              </a:defRPr>
            </a:lvl1pPr>
          </a:lstStyle>
          <a:p>
            <a:pPr>
              <a:defRPr/>
            </a:pPr>
            <a:fld id="{A67CDC84-819A-E042-A24B-5E3C38048050}" type="slidenum">
              <a:rPr lang="fr-FR" smtClean="0"/>
              <a:pPr>
                <a:defRPr/>
              </a:pPr>
              <a:t>‹N°›</a:t>
            </a:fld>
            <a:endParaRPr lang="fr-FR"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9" name="Image 8" descr="IdentifiantMultipli.png"/>
          <p:cNvPicPr>
            <a:picLocks noChangeAspect="1"/>
          </p:cNvPicPr>
          <p:nvPr userDrawn="1"/>
        </p:nvPicPr>
        <p:blipFill>
          <a:blip r:embed="rId3"/>
          <a:stretch>
            <a:fillRect/>
          </a:stretch>
        </p:blipFill>
        <p:spPr>
          <a:xfrm>
            <a:off x="1219202" y="130546"/>
            <a:ext cx="990599" cy="235487"/>
          </a:xfrm>
          <a:prstGeom prst="rect">
            <a:avLst/>
          </a:prstGeom>
        </p:spPr>
      </p:pic>
      <p:pic>
        <p:nvPicPr>
          <p:cNvPr id="10"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7504" y="8610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85569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n-tête de section">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3" name="Rectangle 2"/>
          <p:cNvSpPr>
            <a:spLocks noGrp="1" noChangeArrowheads="1"/>
          </p:cNvSpPr>
          <p:nvPr>
            <p:ph type="title"/>
          </p:nvPr>
        </p:nvSpPr>
        <p:spPr>
          <a:xfrm>
            <a:off x="1752600" y="110065"/>
            <a:ext cx="7162800" cy="792163"/>
          </a:xfrm>
        </p:spPr>
        <p:txBody>
          <a:bodyPr/>
          <a:lstStyle>
            <a:lvl1pPr>
              <a:defRPr sz="3200" b="1" cap="small" baseline="0">
                <a:solidFill>
                  <a:srgbClr val="660066"/>
                </a:solidFill>
                <a:latin typeface="Arial Black" panose="020B0A04020102020204" pitchFamily="34" charset="0"/>
                <a:cs typeface="Verdana"/>
              </a:defRPr>
            </a:lvl1pPr>
          </a:lstStyle>
          <a:p>
            <a:r>
              <a:rPr lang="fr-FR"/>
              <a:t>Modifiez le style du titre</a:t>
            </a:r>
            <a:endParaRPr lang="en-US" dirty="0"/>
          </a:p>
        </p:txBody>
      </p:sp>
      <p:sp>
        <p:nvSpPr>
          <p:cNvPr id="5" name="Rectangle 7"/>
          <p:cNvSpPr>
            <a:spLocks noGrp="1" noChangeArrowheads="1"/>
          </p:cNvSpPr>
          <p:nvPr>
            <p:ph type="sldNum" sz="quarter" idx="4"/>
          </p:nvPr>
        </p:nvSpPr>
        <p:spPr bwMode="auto">
          <a:xfrm>
            <a:off x="8568444" y="6446837"/>
            <a:ext cx="575556"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lang="en-US" sz="1050" b="1" smtClean="0">
                <a:solidFill>
                  <a:srgbClr val="660066"/>
                </a:solidFill>
                <a:latin typeface="Verdana"/>
                <a:cs typeface="Verdana"/>
              </a:defRPr>
            </a:lvl1pPr>
          </a:lstStyle>
          <a:p>
            <a:pPr algn="r"/>
            <a:fld id="{A67CDC84-819A-E042-A24B-5E3C38048050}" type="slidenum">
              <a:rPr lang="fr-FR" smtClean="0"/>
              <a:pPr algn="r"/>
              <a:t>‹N°›</a:t>
            </a:fld>
            <a:endParaRPr lang="fr-FR"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8" name="Image 7" descr="IdentifiantMultipli.png"/>
          <p:cNvPicPr>
            <a:picLocks noChangeAspect="1"/>
          </p:cNvPicPr>
          <p:nvPr userDrawn="1"/>
        </p:nvPicPr>
        <p:blipFill>
          <a:blip r:embed="rId3"/>
          <a:stretch>
            <a:fillRect/>
          </a:stretch>
        </p:blipFill>
        <p:spPr>
          <a:xfrm rot="16200000">
            <a:off x="-236523" y="1103328"/>
            <a:ext cx="1295400" cy="307945"/>
          </a:xfrm>
          <a:prstGeom prst="rect">
            <a:avLst/>
          </a:prstGeom>
        </p:spPr>
      </p:pic>
      <p:pic>
        <p:nvPicPr>
          <p:cNvPr id="10"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51520" y="2895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6782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4A8A302-4479-4582-AFC4-53DB3AB68DF4}" type="slidenum">
              <a:rPr lang="fr-FR" smtClean="0"/>
              <a:pPr/>
              <a:t>‹N°›</a:t>
            </a:fld>
            <a:endParaRPr lang="fr-FR"/>
          </a:p>
        </p:txBody>
      </p:sp>
      <p:pic>
        <p:nvPicPr>
          <p:cNvPr id="7" name="Picture 2"/>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3707904" y="6309320"/>
            <a:ext cx="147875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1356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solidFill>
          <a:srgbClr val="D2533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solidFill>
                  <a:schemeClr val="tx1"/>
                </a:solidFill>
              </a:defRPr>
            </a:lvl1pPr>
          </a:lstStyle>
          <a:p>
            <a:r>
              <a:rPr lang="fr-FR" dirty="0"/>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4A8A302-4479-4582-AFC4-53DB3AB68DF4}" type="slidenum">
              <a:rPr lang="fr-FR" smtClean="0"/>
              <a:pPr/>
              <a:t>‹N°›</a:t>
            </a:fld>
            <a:endParaRPr lang="fr-F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3707904" y="6309320"/>
            <a:ext cx="147875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52595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4A8A302-4479-4582-AFC4-53DB3AB68DF4}" type="slidenum">
              <a:rPr lang="fr-FR" smtClean="0"/>
              <a:pPr/>
              <a:t>‹N°›</a:t>
            </a:fld>
            <a:endParaRPr lang="fr-FR"/>
          </a:p>
        </p:txBody>
      </p:sp>
      <p:pic>
        <p:nvPicPr>
          <p:cNvPr id="8" name="Picture 2"/>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3707904" y="6309320"/>
            <a:ext cx="147875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5782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4A8A302-4479-4582-AFC4-53DB3AB68DF4}" type="slidenum">
              <a:rPr lang="fr-FR" smtClean="0"/>
              <a:pPr/>
              <a:t>‹N°›</a:t>
            </a:fld>
            <a:endParaRPr lang="fr-F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3707904" y="6309320"/>
            <a:ext cx="147875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8090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endParaRPr lang="fr-FR"/>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74A8A302-4479-4582-AFC4-53DB3AB68DF4}" type="slidenum">
              <a:rPr lang="fr-FR" smtClean="0"/>
              <a:pPr/>
              <a:t>‹N°›</a:t>
            </a:fld>
            <a:endParaRPr lang="fr-FR"/>
          </a:p>
        </p:txBody>
      </p:sp>
      <p:pic>
        <p:nvPicPr>
          <p:cNvPr id="6" name="Picture 2"/>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3707904" y="6309320"/>
            <a:ext cx="147875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1501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hasCustomPrompt="1"/>
          </p:nvPr>
        </p:nvSpPr>
        <p:spPr>
          <a:xfrm>
            <a:off x="3200400" y="0"/>
            <a:ext cx="5791200" cy="2286000"/>
          </a:xfrm>
        </p:spPr>
        <p:txBody>
          <a:bodyPr lIns="0" rIns="0" anchor="ctr"/>
          <a:lstStyle>
            <a:lvl1pPr>
              <a:defRPr sz="4000" b="1" cap="small" baseline="0">
                <a:solidFill>
                  <a:srgbClr val="660066"/>
                </a:solidFill>
                <a:latin typeface="Arial Black" panose="020B0A04020102020204" pitchFamily="34" charset="0"/>
                <a:cs typeface="Verdana"/>
              </a:defRPr>
            </a:lvl1pPr>
          </a:lstStyle>
          <a:p>
            <a:r>
              <a:rPr lang="fr-FR" dirty="0"/>
              <a:t>MODIFIEZ LE STYLE DU TITRE</a:t>
            </a:r>
            <a:endParaRPr lang="en-US" dirty="0"/>
          </a:p>
        </p:txBody>
      </p:sp>
      <p:sp>
        <p:nvSpPr>
          <p:cNvPr id="3075" name="Rectangle 3"/>
          <p:cNvSpPr>
            <a:spLocks noGrp="1" noChangeArrowheads="1"/>
          </p:cNvSpPr>
          <p:nvPr>
            <p:ph type="subTitle" idx="1"/>
          </p:nvPr>
        </p:nvSpPr>
        <p:spPr>
          <a:xfrm>
            <a:off x="4572000" y="2438400"/>
            <a:ext cx="4419600" cy="990600"/>
          </a:xfrm>
        </p:spPr>
        <p:txBody>
          <a:bodyPr lIns="0" rIns="0" anchor="ctr"/>
          <a:lstStyle>
            <a:lvl1pPr marL="0" indent="0">
              <a:buFontTx/>
              <a:buNone/>
              <a:defRPr sz="1800">
                <a:solidFill>
                  <a:schemeClr val="tx1">
                    <a:lumMod val="75000"/>
                  </a:schemeClr>
                </a:solidFill>
                <a:latin typeface="Arial"/>
                <a:cs typeface="Arial"/>
              </a:defRPr>
            </a:lvl1pPr>
          </a:lstStyle>
          <a:p>
            <a:r>
              <a:rPr lang="fr-FR"/>
              <a:t>Modifiez le style des sous-titres du masque</a:t>
            </a:r>
            <a:endParaRPr lang="en-US" dirty="0"/>
          </a:p>
        </p:txBody>
      </p:sp>
      <p:grpSp>
        <p:nvGrpSpPr>
          <p:cNvPr id="6" name="Grouper 95"/>
          <p:cNvGrpSpPr>
            <a:grpSpLocks/>
          </p:cNvGrpSpPr>
          <p:nvPr userDrawn="1"/>
        </p:nvGrpSpPr>
        <p:grpSpPr bwMode="auto">
          <a:xfrm>
            <a:off x="342900" y="6375400"/>
            <a:ext cx="8559800" cy="398463"/>
            <a:chOff x="342900" y="6375400"/>
            <a:chExt cx="8559798" cy="398463"/>
          </a:xfrm>
        </p:grpSpPr>
        <p:grpSp>
          <p:nvGrpSpPr>
            <p:cNvPr id="7" name="Grouper 94"/>
            <p:cNvGrpSpPr>
              <a:grpSpLocks/>
            </p:cNvGrpSpPr>
            <p:nvPr userDrawn="1"/>
          </p:nvGrpSpPr>
          <p:grpSpPr bwMode="auto">
            <a:xfrm>
              <a:off x="1254125" y="6375400"/>
              <a:ext cx="7648573" cy="398463"/>
              <a:chOff x="1254125" y="6375400"/>
              <a:chExt cx="7648573" cy="398463"/>
            </a:xfrm>
          </p:grpSpPr>
          <p:grpSp>
            <p:nvGrpSpPr>
              <p:cNvPr id="10" name="Grouper 20"/>
              <p:cNvGrpSpPr>
                <a:grpSpLocks/>
              </p:cNvGrpSpPr>
              <p:nvPr userDrawn="1"/>
            </p:nvGrpSpPr>
            <p:grpSpPr bwMode="auto">
              <a:xfrm>
                <a:off x="1254125" y="6375400"/>
                <a:ext cx="4972049" cy="246063"/>
                <a:chOff x="1352417" y="5181600"/>
                <a:chExt cx="4972164" cy="246221"/>
              </a:xfrm>
            </p:grpSpPr>
            <p:pic>
              <p:nvPicPr>
                <p:cNvPr id="31" name="Image 18" descr="SymboleRouge.jpg"/>
                <p:cNvPicPr>
                  <a:picLocks noChangeAspect="1"/>
                </p:cNvPicPr>
                <p:nvPr/>
              </p:nvPicPr>
              <p:blipFill>
                <a:blip r:embed="rId3"/>
                <a:srcRect/>
                <a:stretch>
                  <a:fillRect/>
                </a:stretch>
              </p:blipFill>
              <p:spPr bwMode="auto">
                <a:xfrm>
                  <a:off x="1661807" y="5249333"/>
                  <a:ext cx="126337" cy="113767"/>
                </a:xfrm>
                <a:prstGeom prst="rect">
                  <a:avLst/>
                </a:prstGeom>
                <a:noFill/>
                <a:ln w="9525">
                  <a:noFill/>
                  <a:miter lim="800000"/>
                  <a:headEnd/>
                  <a:tailEnd/>
                </a:ln>
              </p:spPr>
            </p:pic>
            <p:sp>
              <p:nvSpPr>
                <p:cNvPr id="32" name="ZoneTexte 22"/>
                <p:cNvSpPr txBox="1">
                  <a:spLocks noChangeArrowheads="1"/>
                </p:cNvSpPr>
                <p:nvPr/>
              </p:nvSpPr>
              <p:spPr bwMode="auto">
                <a:xfrm>
                  <a:off x="1352417" y="5181600"/>
                  <a:ext cx="309570" cy="246221"/>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CEA</a:t>
                  </a:r>
                </a:p>
              </p:txBody>
            </p:sp>
            <p:sp>
              <p:nvSpPr>
                <p:cNvPr id="33" name="ZoneTexte 23"/>
                <p:cNvSpPr txBox="1">
                  <a:spLocks noChangeArrowheads="1"/>
                </p:cNvSpPr>
                <p:nvPr/>
              </p:nvSpPr>
              <p:spPr bwMode="auto">
                <a:xfrm>
                  <a:off x="1787402" y="5181600"/>
                  <a:ext cx="392122"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CHRU</a:t>
                  </a:r>
                </a:p>
              </p:txBody>
            </p:sp>
            <p:sp>
              <p:nvSpPr>
                <p:cNvPr id="34" name="ZoneTexte 24"/>
                <p:cNvSpPr txBox="1">
                  <a:spLocks noChangeArrowheads="1"/>
                </p:cNvSpPr>
                <p:nvPr/>
              </p:nvSpPr>
              <p:spPr bwMode="auto">
                <a:xfrm>
                  <a:off x="2304939" y="5181600"/>
                  <a:ext cx="366721"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CNRS</a:t>
                  </a:r>
                </a:p>
              </p:txBody>
            </p:sp>
            <p:sp>
              <p:nvSpPr>
                <p:cNvPr id="35" name="ZoneTexte 25"/>
                <p:cNvSpPr txBox="1">
                  <a:spLocks noChangeArrowheads="1"/>
                </p:cNvSpPr>
                <p:nvPr/>
              </p:nvSpPr>
              <p:spPr bwMode="auto">
                <a:xfrm>
                  <a:off x="2797075" y="5181600"/>
                  <a:ext cx="304807"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CPU</a:t>
                  </a:r>
                </a:p>
              </p:txBody>
            </p:sp>
            <p:sp>
              <p:nvSpPr>
                <p:cNvPr id="36" name="ZoneTexte 26"/>
                <p:cNvSpPr txBox="1">
                  <a:spLocks noChangeArrowheads="1"/>
                </p:cNvSpPr>
                <p:nvPr/>
              </p:nvSpPr>
              <p:spPr bwMode="auto">
                <a:xfrm>
                  <a:off x="3227298" y="5181600"/>
                  <a:ext cx="341320"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INRA</a:t>
                  </a:r>
                </a:p>
              </p:txBody>
            </p:sp>
            <p:sp>
              <p:nvSpPr>
                <p:cNvPr id="37" name="ZoneTexte 27"/>
                <p:cNvSpPr txBox="1">
                  <a:spLocks noChangeArrowheads="1"/>
                </p:cNvSpPr>
                <p:nvPr/>
              </p:nvSpPr>
              <p:spPr bwMode="auto">
                <a:xfrm>
                  <a:off x="3694034" y="5181600"/>
                  <a:ext cx="381009"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INRIA</a:t>
                  </a:r>
                </a:p>
              </p:txBody>
            </p:sp>
            <p:sp>
              <p:nvSpPr>
                <p:cNvPr id="38" name="ZoneTexte 28"/>
                <p:cNvSpPr txBox="1">
                  <a:spLocks noChangeArrowheads="1"/>
                </p:cNvSpPr>
                <p:nvPr/>
              </p:nvSpPr>
              <p:spPr bwMode="auto">
                <a:xfrm>
                  <a:off x="4200457" y="5181600"/>
                  <a:ext cx="485786"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INSERM</a:t>
                  </a:r>
                </a:p>
              </p:txBody>
            </p:sp>
            <p:sp>
              <p:nvSpPr>
                <p:cNvPr id="39" name="ZoneTexte 29"/>
                <p:cNvSpPr txBox="1">
                  <a:spLocks noChangeArrowheads="1"/>
                </p:cNvSpPr>
                <p:nvPr/>
              </p:nvSpPr>
              <p:spPr bwMode="auto">
                <a:xfrm>
                  <a:off x="4811659" y="5181600"/>
                  <a:ext cx="112556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PASTEUR</a:t>
                  </a:r>
                </a:p>
              </p:txBody>
            </p:sp>
            <p:sp>
              <p:nvSpPr>
                <p:cNvPr id="40" name="ZoneTexte 30"/>
                <p:cNvSpPr txBox="1">
                  <a:spLocks noChangeArrowheads="1"/>
                </p:cNvSpPr>
                <p:nvPr/>
              </p:nvSpPr>
              <p:spPr bwMode="auto">
                <a:xfrm>
                  <a:off x="6062638" y="5181600"/>
                  <a:ext cx="26194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IRD</a:t>
                  </a:r>
                </a:p>
              </p:txBody>
            </p:sp>
            <p:pic>
              <p:nvPicPr>
                <p:cNvPr id="41" name="Image 18" descr="SymboleRouge.jpg"/>
                <p:cNvPicPr>
                  <a:picLocks noChangeAspect="1"/>
                </p:cNvPicPr>
                <p:nvPr/>
              </p:nvPicPr>
              <p:blipFill>
                <a:blip r:embed="rId3"/>
                <a:srcRect/>
                <a:stretch>
                  <a:fillRect/>
                </a:stretch>
              </p:blipFill>
              <p:spPr bwMode="auto">
                <a:xfrm>
                  <a:off x="2667000" y="5257800"/>
                  <a:ext cx="126337" cy="113767"/>
                </a:xfrm>
                <a:prstGeom prst="rect">
                  <a:avLst/>
                </a:prstGeom>
                <a:noFill/>
                <a:ln w="9525">
                  <a:noFill/>
                  <a:miter lim="800000"/>
                  <a:headEnd/>
                  <a:tailEnd/>
                </a:ln>
              </p:spPr>
            </p:pic>
            <p:pic>
              <p:nvPicPr>
                <p:cNvPr id="42" name="Image 18" descr="SymboleRouge.jpg"/>
                <p:cNvPicPr>
                  <a:picLocks noChangeAspect="1"/>
                </p:cNvPicPr>
                <p:nvPr/>
              </p:nvPicPr>
              <p:blipFill>
                <a:blip r:embed="rId3"/>
                <a:srcRect/>
                <a:stretch>
                  <a:fillRect/>
                </a:stretch>
              </p:blipFill>
              <p:spPr bwMode="auto">
                <a:xfrm>
                  <a:off x="2175930" y="5257800"/>
                  <a:ext cx="126337" cy="113767"/>
                </a:xfrm>
                <a:prstGeom prst="rect">
                  <a:avLst/>
                </a:prstGeom>
                <a:noFill/>
                <a:ln w="9525">
                  <a:noFill/>
                  <a:miter lim="800000"/>
                  <a:headEnd/>
                  <a:tailEnd/>
                </a:ln>
              </p:spPr>
            </p:pic>
            <p:pic>
              <p:nvPicPr>
                <p:cNvPr id="43" name="Image 18" descr="SymboleRouge.jpg"/>
                <p:cNvPicPr>
                  <a:picLocks noChangeAspect="1"/>
                </p:cNvPicPr>
                <p:nvPr/>
              </p:nvPicPr>
              <p:blipFill>
                <a:blip r:embed="rId3"/>
                <a:srcRect/>
                <a:stretch>
                  <a:fillRect/>
                </a:stretch>
              </p:blipFill>
              <p:spPr bwMode="auto">
                <a:xfrm>
                  <a:off x="3107268" y="5257800"/>
                  <a:ext cx="126337" cy="113767"/>
                </a:xfrm>
                <a:prstGeom prst="rect">
                  <a:avLst/>
                </a:prstGeom>
                <a:noFill/>
                <a:ln w="9525">
                  <a:noFill/>
                  <a:miter lim="800000"/>
                  <a:headEnd/>
                  <a:tailEnd/>
                </a:ln>
              </p:spPr>
            </p:pic>
            <p:pic>
              <p:nvPicPr>
                <p:cNvPr id="44" name="Image 18" descr="SymboleRouge.jpg"/>
                <p:cNvPicPr>
                  <a:picLocks noChangeAspect="1"/>
                </p:cNvPicPr>
                <p:nvPr/>
              </p:nvPicPr>
              <p:blipFill>
                <a:blip r:embed="rId3"/>
                <a:srcRect/>
                <a:stretch>
                  <a:fillRect/>
                </a:stretch>
              </p:blipFill>
              <p:spPr bwMode="auto">
                <a:xfrm>
                  <a:off x="3572934" y="5257800"/>
                  <a:ext cx="126337" cy="113767"/>
                </a:xfrm>
                <a:prstGeom prst="rect">
                  <a:avLst/>
                </a:prstGeom>
                <a:noFill/>
                <a:ln w="9525">
                  <a:noFill/>
                  <a:miter lim="800000"/>
                  <a:headEnd/>
                  <a:tailEnd/>
                </a:ln>
              </p:spPr>
            </p:pic>
            <p:pic>
              <p:nvPicPr>
                <p:cNvPr id="45" name="Image 44" descr="SymboleRouge.jpg"/>
                <p:cNvPicPr>
                  <a:picLocks noChangeAspect="1"/>
                </p:cNvPicPr>
                <p:nvPr/>
              </p:nvPicPr>
              <p:blipFill>
                <a:blip r:embed="rId3"/>
                <a:srcRect/>
                <a:stretch>
                  <a:fillRect/>
                </a:stretch>
              </p:blipFill>
              <p:spPr bwMode="auto">
                <a:xfrm>
                  <a:off x="4072464" y="5257800"/>
                  <a:ext cx="126337" cy="113767"/>
                </a:xfrm>
                <a:prstGeom prst="rect">
                  <a:avLst/>
                </a:prstGeom>
                <a:noFill/>
                <a:ln w="9525">
                  <a:noFill/>
                  <a:miter lim="800000"/>
                  <a:headEnd/>
                  <a:tailEnd/>
                </a:ln>
              </p:spPr>
            </p:pic>
            <p:pic>
              <p:nvPicPr>
                <p:cNvPr id="46" name="Image 18" descr="SymboleRouge.jpg"/>
                <p:cNvPicPr>
                  <a:picLocks noChangeAspect="1"/>
                </p:cNvPicPr>
                <p:nvPr/>
              </p:nvPicPr>
              <p:blipFill>
                <a:blip r:embed="rId3"/>
                <a:srcRect/>
                <a:stretch>
                  <a:fillRect/>
                </a:stretch>
              </p:blipFill>
              <p:spPr bwMode="auto">
                <a:xfrm>
                  <a:off x="4686303" y="5257800"/>
                  <a:ext cx="126337" cy="113767"/>
                </a:xfrm>
                <a:prstGeom prst="rect">
                  <a:avLst/>
                </a:prstGeom>
                <a:noFill/>
                <a:ln w="9525">
                  <a:noFill/>
                  <a:miter lim="800000"/>
                  <a:headEnd/>
                  <a:tailEnd/>
                </a:ln>
              </p:spPr>
            </p:pic>
            <p:pic>
              <p:nvPicPr>
                <p:cNvPr id="47" name="Image 18" descr="SymboleRouge.jpg"/>
                <p:cNvPicPr>
                  <a:picLocks noChangeAspect="1"/>
                </p:cNvPicPr>
                <p:nvPr/>
              </p:nvPicPr>
              <p:blipFill>
                <a:blip r:embed="rId3"/>
                <a:srcRect/>
                <a:stretch>
                  <a:fillRect/>
                </a:stretch>
              </p:blipFill>
              <p:spPr bwMode="auto">
                <a:xfrm>
                  <a:off x="5935134" y="5257800"/>
                  <a:ext cx="126337" cy="113767"/>
                </a:xfrm>
                <a:prstGeom prst="rect">
                  <a:avLst/>
                </a:prstGeom>
                <a:noFill/>
                <a:ln w="9525">
                  <a:noFill/>
                  <a:miter lim="800000"/>
                  <a:headEnd/>
                  <a:tailEnd/>
                </a:ln>
              </p:spPr>
            </p:pic>
          </p:grpSp>
          <p:grpSp>
            <p:nvGrpSpPr>
              <p:cNvPr id="11" name="Grouper 93"/>
              <p:cNvGrpSpPr>
                <a:grpSpLocks/>
              </p:cNvGrpSpPr>
              <p:nvPr userDrawn="1"/>
            </p:nvGrpSpPr>
            <p:grpSpPr bwMode="auto">
              <a:xfrm>
                <a:off x="1279525" y="6527800"/>
                <a:ext cx="7623173" cy="246063"/>
                <a:chOff x="1254125" y="6527800"/>
                <a:chExt cx="7623173" cy="246063"/>
              </a:xfrm>
            </p:grpSpPr>
            <p:pic>
              <p:nvPicPr>
                <p:cNvPr id="12" name="Image 18" descr="SymboleRouge.jpg"/>
                <p:cNvPicPr>
                  <a:picLocks noChangeAspect="1"/>
                </p:cNvPicPr>
                <p:nvPr/>
              </p:nvPicPr>
              <p:blipFill>
                <a:blip r:embed="rId3"/>
                <a:srcRect/>
                <a:stretch>
                  <a:fillRect/>
                </a:stretch>
              </p:blipFill>
              <p:spPr bwMode="auto">
                <a:xfrm>
                  <a:off x="1602031" y="6595490"/>
                  <a:ext cx="126349" cy="113694"/>
                </a:xfrm>
                <a:prstGeom prst="rect">
                  <a:avLst/>
                </a:prstGeom>
                <a:noFill/>
                <a:ln w="9525">
                  <a:noFill/>
                  <a:miter lim="800000"/>
                  <a:headEnd/>
                  <a:tailEnd/>
                </a:ln>
              </p:spPr>
            </p:pic>
            <p:sp>
              <p:nvSpPr>
                <p:cNvPr id="13" name="ZoneTexte 40"/>
                <p:cNvSpPr txBox="1">
                  <a:spLocks noChangeArrowheads="1"/>
                </p:cNvSpPr>
                <p:nvPr/>
              </p:nvSpPr>
              <p:spPr bwMode="auto">
                <a:xfrm>
                  <a:off x="1254125" y="6527800"/>
                  <a:ext cx="35560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ARIIS</a:t>
                  </a:r>
                </a:p>
              </p:txBody>
            </p:sp>
            <p:sp>
              <p:nvSpPr>
                <p:cNvPr id="14" name="ZoneTexte 41"/>
                <p:cNvSpPr txBox="1">
                  <a:spLocks noChangeArrowheads="1"/>
                </p:cNvSpPr>
                <p:nvPr/>
              </p:nvSpPr>
              <p:spPr bwMode="auto">
                <a:xfrm>
                  <a:off x="2244725" y="6527800"/>
                  <a:ext cx="2698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EFS</a:t>
                  </a:r>
                </a:p>
              </p:txBody>
            </p:sp>
            <p:sp>
              <p:nvSpPr>
                <p:cNvPr id="15" name="ZoneTexte 42"/>
                <p:cNvSpPr txBox="1">
                  <a:spLocks noChangeArrowheads="1"/>
                </p:cNvSpPr>
                <p:nvPr/>
              </p:nvSpPr>
              <p:spPr bwMode="auto">
                <a:xfrm>
                  <a:off x="3995737" y="6527800"/>
                  <a:ext cx="43180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INERIS</a:t>
                  </a:r>
                </a:p>
              </p:txBody>
            </p:sp>
            <p:sp>
              <p:nvSpPr>
                <p:cNvPr id="16" name="ZoneTexte 43"/>
                <p:cNvSpPr txBox="1">
                  <a:spLocks noChangeArrowheads="1"/>
                </p:cNvSpPr>
                <p:nvPr/>
              </p:nvSpPr>
              <p:spPr bwMode="auto">
                <a:xfrm>
                  <a:off x="4537074" y="6527800"/>
                  <a:ext cx="9683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CURIE</a:t>
                  </a:r>
                </a:p>
              </p:txBody>
            </p:sp>
            <p:sp>
              <p:nvSpPr>
                <p:cNvPr id="17" name="ZoneTexte 44"/>
                <p:cNvSpPr txBox="1">
                  <a:spLocks noChangeArrowheads="1"/>
                </p:cNvSpPr>
                <p:nvPr/>
              </p:nvSpPr>
              <p:spPr bwMode="auto">
                <a:xfrm>
                  <a:off x="5616574" y="6527800"/>
                  <a:ext cx="15478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MINES-TELECOM</a:t>
                  </a:r>
                </a:p>
              </p:txBody>
            </p:sp>
            <p:sp>
              <p:nvSpPr>
                <p:cNvPr id="18" name="ZoneTexte 45"/>
                <p:cNvSpPr txBox="1">
                  <a:spLocks noChangeArrowheads="1"/>
                </p:cNvSpPr>
                <p:nvPr/>
              </p:nvSpPr>
              <p:spPr bwMode="auto">
                <a:xfrm>
                  <a:off x="8150223" y="6527800"/>
                  <a:ext cx="7270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UNICANCER</a:t>
                  </a:r>
                </a:p>
              </p:txBody>
            </p:sp>
            <p:pic>
              <p:nvPicPr>
                <p:cNvPr id="19" name="Image 18" descr="SymboleRouge.jpg"/>
                <p:cNvPicPr>
                  <a:picLocks noChangeAspect="1"/>
                </p:cNvPicPr>
                <p:nvPr/>
              </p:nvPicPr>
              <p:blipFill>
                <a:blip r:embed="rId3"/>
                <a:srcRect/>
                <a:stretch>
                  <a:fillRect/>
                </a:stretch>
              </p:blipFill>
              <p:spPr bwMode="auto">
                <a:xfrm>
                  <a:off x="4418602" y="6595490"/>
                  <a:ext cx="126349" cy="113694"/>
                </a:xfrm>
                <a:prstGeom prst="rect">
                  <a:avLst/>
                </a:prstGeom>
                <a:noFill/>
                <a:ln w="9525">
                  <a:noFill/>
                  <a:miter lim="800000"/>
                  <a:headEnd/>
                  <a:tailEnd/>
                </a:ln>
              </p:spPr>
            </p:pic>
            <p:pic>
              <p:nvPicPr>
                <p:cNvPr id="20" name="Image 18" descr="SymboleRouge.jpg"/>
                <p:cNvPicPr>
                  <a:picLocks noChangeAspect="1"/>
                </p:cNvPicPr>
                <p:nvPr/>
              </p:nvPicPr>
              <p:blipFill>
                <a:blip r:embed="rId3"/>
                <a:srcRect/>
                <a:stretch>
                  <a:fillRect/>
                </a:stretch>
              </p:blipFill>
              <p:spPr bwMode="auto">
                <a:xfrm>
                  <a:off x="2506515" y="6595490"/>
                  <a:ext cx="126349" cy="113694"/>
                </a:xfrm>
                <a:prstGeom prst="rect">
                  <a:avLst/>
                </a:prstGeom>
                <a:noFill/>
                <a:ln w="9525">
                  <a:noFill/>
                  <a:miter lim="800000"/>
                  <a:headEnd/>
                  <a:tailEnd/>
                </a:ln>
              </p:spPr>
            </p:pic>
            <p:pic>
              <p:nvPicPr>
                <p:cNvPr id="21" name="Image 20" descr="SymboleRouge.jpg"/>
                <p:cNvPicPr>
                  <a:picLocks noChangeAspect="1"/>
                </p:cNvPicPr>
                <p:nvPr/>
              </p:nvPicPr>
              <p:blipFill>
                <a:blip r:embed="rId3"/>
                <a:srcRect/>
                <a:stretch>
                  <a:fillRect/>
                </a:stretch>
              </p:blipFill>
              <p:spPr bwMode="auto">
                <a:xfrm>
                  <a:off x="5498016" y="6595490"/>
                  <a:ext cx="126349" cy="113694"/>
                </a:xfrm>
                <a:prstGeom prst="rect">
                  <a:avLst/>
                </a:prstGeom>
                <a:noFill/>
                <a:ln w="9525">
                  <a:noFill/>
                  <a:miter lim="800000"/>
                  <a:headEnd/>
                  <a:tailEnd/>
                </a:ln>
              </p:spPr>
            </p:pic>
            <p:sp>
              <p:nvSpPr>
                <p:cNvPr id="22" name="ZoneTexte 49"/>
                <p:cNvSpPr txBox="1">
                  <a:spLocks noChangeArrowheads="1"/>
                </p:cNvSpPr>
                <p:nvPr/>
              </p:nvSpPr>
              <p:spPr bwMode="auto">
                <a:xfrm>
                  <a:off x="7273923" y="6527800"/>
                  <a:ext cx="3286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IRBA</a:t>
                  </a:r>
                </a:p>
              </p:txBody>
            </p:sp>
            <p:sp>
              <p:nvSpPr>
                <p:cNvPr id="23" name="ZoneTexte 50"/>
                <p:cNvSpPr txBox="1">
                  <a:spLocks noChangeArrowheads="1"/>
                </p:cNvSpPr>
                <p:nvPr/>
              </p:nvSpPr>
              <p:spPr bwMode="auto">
                <a:xfrm>
                  <a:off x="7713661" y="6527800"/>
                  <a:ext cx="325437"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IRSN</a:t>
                  </a:r>
                </a:p>
              </p:txBody>
            </p:sp>
            <p:pic>
              <p:nvPicPr>
                <p:cNvPr id="24" name="Image 18" descr="SymboleRouge.jpg"/>
                <p:cNvPicPr>
                  <a:picLocks noChangeAspect="1"/>
                </p:cNvPicPr>
                <p:nvPr/>
              </p:nvPicPr>
              <p:blipFill>
                <a:blip r:embed="rId3"/>
                <a:srcRect/>
                <a:stretch>
                  <a:fillRect/>
                </a:stretch>
              </p:blipFill>
              <p:spPr bwMode="auto">
                <a:xfrm>
                  <a:off x="7594848" y="6595490"/>
                  <a:ext cx="126349" cy="113694"/>
                </a:xfrm>
                <a:prstGeom prst="rect">
                  <a:avLst/>
                </a:prstGeom>
                <a:noFill/>
                <a:ln w="9525">
                  <a:noFill/>
                  <a:miter lim="800000"/>
                  <a:headEnd/>
                  <a:tailEnd/>
                </a:ln>
              </p:spPr>
            </p:pic>
            <p:pic>
              <p:nvPicPr>
                <p:cNvPr id="25" name="Image 18" descr="SymboleRouge.jpg"/>
                <p:cNvPicPr>
                  <a:picLocks noChangeAspect="1"/>
                </p:cNvPicPr>
                <p:nvPr/>
              </p:nvPicPr>
              <p:blipFill>
                <a:blip r:embed="rId3"/>
                <a:srcRect/>
                <a:stretch>
                  <a:fillRect/>
                </a:stretch>
              </p:blipFill>
              <p:spPr bwMode="auto">
                <a:xfrm>
                  <a:off x="8031434" y="6595490"/>
                  <a:ext cx="126349" cy="113694"/>
                </a:xfrm>
                <a:prstGeom prst="rect">
                  <a:avLst/>
                </a:prstGeom>
                <a:noFill/>
                <a:ln w="9525">
                  <a:noFill/>
                  <a:miter lim="800000"/>
                  <a:headEnd/>
                  <a:tailEnd/>
                </a:ln>
              </p:spPr>
            </p:pic>
            <p:pic>
              <p:nvPicPr>
                <p:cNvPr id="26" name="Image 18" descr="SymboleRouge.jpg"/>
                <p:cNvPicPr>
                  <a:picLocks noChangeAspect="1"/>
                </p:cNvPicPr>
                <p:nvPr/>
              </p:nvPicPr>
              <p:blipFill>
                <a:blip r:embed="rId3"/>
                <a:srcRect/>
                <a:stretch>
                  <a:fillRect/>
                </a:stretch>
              </p:blipFill>
              <p:spPr bwMode="auto">
                <a:xfrm>
                  <a:off x="7155631" y="6595490"/>
                  <a:ext cx="126349" cy="113694"/>
                </a:xfrm>
                <a:prstGeom prst="rect">
                  <a:avLst/>
                </a:prstGeom>
                <a:noFill/>
                <a:ln w="9525">
                  <a:noFill/>
                  <a:miter lim="800000"/>
                  <a:headEnd/>
                  <a:tailEnd/>
                </a:ln>
              </p:spPr>
            </p:pic>
            <p:sp>
              <p:nvSpPr>
                <p:cNvPr id="27" name="ZoneTexte 54"/>
                <p:cNvSpPr txBox="1">
                  <a:spLocks noChangeArrowheads="1"/>
                </p:cNvSpPr>
                <p:nvPr/>
              </p:nvSpPr>
              <p:spPr bwMode="auto">
                <a:xfrm>
                  <a:off x="1720850" y="6527800"/>
                  <a:ext cx="41275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CIRAD</a:t>
                  </a:r>
                </a:p>
              </p:txBody>
            </p:sp>
            <p:pic>
              <p:nvPicPr>
                <p:cNvPr id="28" name="Image 18" descr="SymboleRouge.jpg"/>
                <p:cNvPicPr>
                  <a:picLocks noChangeAspect="1"/>
                </p:cNvPicPr>
                <p:nvPr/>
              </p:nvPicPr>
              <p:blipFill>
                <a:blip r:embed="rId3"/>
                <a:srcRect/>
                <a:stretch>
                  <a:fillRect/>
                </a:stretch>
              </p:blipFill>
              <p:spPr bwMode="auto">
                <a:xfrm>
                  <a:off x="2126102" y="6595490"/>
                  <a:ext cx="126349" cy="113694"/>
                </a:xfrm>
                <a:prstGeom prst="rect">
                  <a:avLst/>
                </a:prstGeom>
                <a:noFill/>
                <a:ln w="9525">
                  <a:noFill/>
                  <a:miter lim="800000"/>
                  <a:headEnd/>
                  <a:tailEnd/>
                </a:ln>
              </p:spPr>
            </p:pic>
            <p:sp>
              <p:nvSpPr>
                <p:cNvPr id="29" name="ZoneTexte 56"/>
                <p:cNvSpPr txBox="1">
                  <a:spLocks noChangeArrowheads="1"/>
                </p:cNvSpPr>
                <p:nvPr/>
              </p:nvSpPr>
              <p:spPr bwMode="auto">
                <a:xfrm>
                  <a:off x="2624138" y="6527800"/>
                  <a:ext cx="1262062" cy="246063"/>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FONDATION MERIEUX</a:t>
                  </a:r>
                </a:p>
              </p:txBody>
            </p:sp>
            <p:pic>
              <p:nvPicPr>
                <p:cNvPr id="30" name="Image 18" descr="SymboleRouge.jpg"/>
                <p:cNvPicPr>
                  <a:picLocks noChangeAspect="1"/>
                </p:cNvPicPr>
                <p:nvPr/>
              </p:nvPicPr>
              <p:blipFill>
                <a:blip r:embed="rId3"/>
                <a:srcRect/>
                <a:stretch>
                  <a:fillRect/>
                </a:stretch>
              </p:blipFill>
              <p:spPr bwMode="auto">
                <a:xfrm>
                  <a:off x="3877623" y="6595490"/>
                  <a:ext cx="126349" cy="113694"/>
                </a:xfrm>
                <a:prstGeom prst="rect">
                  <a:avLst/>
                </a:prstGeom>
                <a:noFill/>
                <a:ln w="9525">
                  <a:noFill/>
                  <a:miter lim="800000"/>
                  <a:headEnd/>
                  <a:tailEnd/>
                </a:ln>
              </p:spPr>
            </p:pic>
          </p:grpSp>
        </p:grpSp>
        <p:pic>
          <p:nvPicPr>
            <p:cNvPr id="8" name="Image 7" descr="aviesanSeul.eps"/>
            <p:cNvPicPr>
              <a:picLocks noChangeAspect="1"/>
            </p:cNvPicPr>
            <p:nvPr userDrawn="1"/>
          </p:nvPicPr>
          <p:blipFill>
            <a:blip r:embed="rId4"/>
            <a:srcRect/>
            <a:stretch>
              <a:fillRect/>
            </a:stretch>
          </p:blipFill>
          <p:spPr bwMode="auto">
            <a:xfrm>
              <a:off x="342900" y="6426202"/>
              <a:ext cx="817039" cy="127095"/>
            </a:xfrm>
            <a:prstGeom prst="rect">
              <a:avLst/>
            </a:prstGeom>
            <a:noFill/>
            <a:ln w="9525">
              <a:noFill/>
              <a:miter lim="800000"/>
              <a:headEnd/>
              <a:tailEnd/>
            </a:ln>
          </p:spPr>
        </p:pic>
        <p:cxnSp>
          <p:nvCxnSpPr>
            <p:cNvPr id="9" name="Connecteur droit 8"/>
            <p:cNvCxnSpPr/>
            <p:nvPr userDrawn="1"/>
          </p:nvCxnSpPr>
          <p:spPr bwMode="auto">
            <a:xfrm rot="5400000">
              <a:off x="1108075" y="6580188"/>
              <a:ext cx="258763" cy="1587"/>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DA4932"/>
              </a:solidFill>
              <a:prstDash val="solid"/>
              <a:round/>
              <a:headEnd type="none" w="med" len="med"/>
              <a:tailEnd type="none" w="med" len="med"/>
            </a:ln>
            <a:effectLst/>
          </p:spPr>
        </p:cxnSp>
      </p:grpSp>
      <p:sp>
        <p:nvSpPr>
          <p:cNvPr id="51" name="Rectangle 7"/>
          <p:cNvSpPr>
            <a:spLocks noGrp="1" noChangeArrowheads="1"/>
          </p:cNvSpPr>
          <p:nvPr>
            <p:ph type="sldNum" sz="quarter" idx="4"/>
          </p:nvPr>
        </p:nvSpPr>
        <p:spPr bwMode="auto">
          <a:xfrm>
            <a:off x="8610600" y="4495800"/>
            <a:ext cx="53340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solidFill>
                  <a:srgbClr val="660066"/>
                </a:solidFill>
                <a:latin typeface="+mj-lt"/>
                <a:cs typeface="Verdana"/>
              </a:defRPr>
            </a:lvl1pPr>
          </a:lstStyle>
          <a:p>
            <a:pPr>
              <a:defRPr/>
            </a:pPr>
            <a:fld id="{A67CDC84-819A-E042-A24B-5E3C38048050}" type="slidenum">
              <a:rPr lang="en-US" smtClean="0"/>
              <a:pPr>
                <a:defRPr/>
              </a:pPr>
              <a:t>‹N°›</a:t>
            </a:fld>
            <a:endParaRPr lang="en-US" dirty="0"/>
          </a:p>
        </p:txBody>
      </p:sp>
      <p:cxnSp>
        <p:nvCxnSpPr>
          <p:cNvPr id="52" name="Connecteur droit 51"/>
          <p:cNvCxnSpPr/>
          <p:nvPr userDrawn="1"/>
        </p:nvCxnSpPr>
        <p:spPr bwMode="auto">
          <a:xfrm>
            <a:off x="8763000" y="479425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53" name="Connecteur droit 52"/>
          <p:cNvCxnSpPr/>
          <p:nvPr userDrawn="1"/>
        </p:nvCxnSpPr>
        <p:spPr bwMode="auto">
          <a:xfrm>
            <a:off x="8763000" y="457200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50"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34586" y="252181"/>
            <a:ext cx="2768600" cy="137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5420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bwMode="auto">
          <a:xfrm>
            <a:off x="0" y="1409892"/>
            <a:ext cx="9144000" cy="4876800"/>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7" name="Titre 1"/>
          <p:cNvSpPr>
            <a:spLocks noGrp="1"/>
          </p:cNvSpPr>
          <p:nvPr>
            <p:ph type="title" hasCustomPrompt="1"/>
          </p:nvPr>
        </p:nvSpPr>
        <p:spPr>
          <a:xfrm>
            <a:off x="381000" y="2971800"/>
            <a:ext cx="8382000" cy="1231106"/>
          </a:xfrm>
          <a:noFill/>
          <a:ln cap="flat">
            <a:noFill/>
          </a:ln>
        </p:spPr>
        <p:txBody>
          <a:bodyPr lIns="0" tIns="0" rIns="0" bIns="0" anchor="ctr">
            <a:spAutoFit/>
          </a:bodyPr>
          <a:lstStyle>
            <a:lvl1pPr algn="ctr">
              <a:defRPr sz="4000" b="1" cap="small" baseline="0">
                <a:solidFill>
                  <a:srgbClr val="660066"/>
                </a:solidFill>
                <a:latin typeface="Arial Black" panose="020B0A04020102020204" pitchFamily="34" charset="0"/>
                <a:cs typeface="Verdana"/>
              </a:defRPr>
            </a:lvl1pPr>
          </a:lstStyle>
          <a:p>
            <a:r>
              <a:rPr lang="fr-FR" dirty="0"/>
              <a:t>CLIQUEZ ET MODIFIEZ LE TITRE</a:t>
            </a:r>
          </a:p>
        </p:txBody>
      </p:sp>
      <p:grpSp>
        <p:nvGrpSpPr>
          <p:cNvPr id="52" name="Grouper 95"/>
          <p:cNvGrpSpPr>
            <a:grpSpLocks/>
          </p:cNvGrpSpPr>
          <p:nvPr userDrawn="1"/>
        </p:nvGrpSpPr>
        <p:grpSpPr bwMode="auto">
          <a:xfrm>
            <a:off x="342900" y="6375400"/>
            <a:ext cx="8559800" cy="398463"/>
            <a:chOff x="342900" y="6375400"/>
            <a:chExt cx="8559798" cy="398463"/>
          </a:xfrm>
        </p:grpSpPr>
        <p:grpSp>
          <p:nvGrpSpPr>
            <p:cNvPr id="53" name="Grouper 94"/>
            <p:cNvGrpSpPr>
              <a:grpSpLocks/>
            </p:cNvGrpSpPr>
            <p:nvPr userDrawn="1"/>
          </p:nvGrpSpPr>
          <p:grpSpPr bwMode="auto">
            <a:xfrm>
              <a:off x="1254125" y="6375400"/>
              <a:ext cx="7648573" cy="398463"/>
              <a:chOff x="1254125" y="6375400"/>
              <a:chExt cx="7648573" cy="398463"/>
            </a:xfrm>
          </p:grpSpPr>
          <p:grpSp>
            <p:nvGrpSpPr>
              <p:cNvPr id="56" name="Grouper 20"/>
              <p:cNvGrpSpPr>
                <a:grpSpLocks/>
              </p:cNvGrpSpPr>
              <p:nvPr userDrawn="1"/>
            </p:nvGrpSpPr>
            <p:grpSpPr bwMode="auto">
              <a:xfrm>
                <a:off x="1254125" y="6375400"/>
                <a:ext cx="4972049" cy="246063"/>
                <a:chOff x="1352417" y="5181600"/>
                <a:chExt cx="4972164" cy="246221"/>
              </a:xfrm>
            </p:grpSpPr>
            <p:pic>
              <p:nvPicPr>
                <p:cNvPr id="77" name="Image 18" descr="SymboleRouge.jpg"/>
                <p:cNvPicPr>
                  <a:picLocks noChangeAspect="1"/>
                </p:cNvPicPr>
                <p:nvPr/>
              </p:nvPicPr>
              <p:blipFill>
                <a:blip r:embed="rId3"/>
                <a:srcRect/>
                <a:stretch>
                  <a:fillRect/>
                </a:stretch>
              </p:blipFill>
              <p:spPr bwMode="auto">
                <a:xfrm>
                  <a:off x="1661807" y="5249333"/>
                  <a:ext cx="126337" cy="113767"/>
                </a:xfrm>
                <a:prstGeom prst="rect">
                  <a:avLst/>
                </a:prstGeom>
                <a:noFill/>
                <a:ln w="9525">
                  <a:noFill/>
                  <a:miter lim="800000"/>
                  <a:headEnd/>
                  <a:tailEnd/>
                </a:ln>
              </p:spPr>
            </p:pic>
            <p:sp>
              <p:nvSpPr>
                <p:cNvPr id="78" name="ZoneTexte 22"/>
                <p:cNvSpPr txBox="1">
                  <a:spLocks noChangeArrowheads="1"/>
                </p:cNvSpPr>
                <p:nvPr/>
              </p:nvSpPr>
              <p:spPr bwMode="auto">
                <a:xfrm>
                  <a:off x="1352417" y="5181600"/>
                  <a:ext cx="309570" cy="246221"/>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CEA</a:t>
                  </a:r>
                </a:p>
              </p:txBody>
            </p:sp>
            <p:sp>
              <p:nvSpPr>
                <p:cNvPr id="79" name="ZoneTexte 23"/>
                <p:cNvSpPr txBox="1">
                  <a:spLocks noChangeArrowheads="1"/>
                </p:cNvSpPr>
                <p:nvPr/>
              </p:nvSpPr>
              <p:spPr bwMode="auto">
                <a:xfrm>
                  <a:off x="1787402" y="5181600"/>
                  <a:ext cx="392122"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CHRU</a:t>
                  </a:r>
                </a:p>
              </p:txBody>
            </p:sp>
            <p:sp>
              <p:nvSpPr>
                <p:cNvPr id="80" name="ZoneTexte 24"/>
                <p:cNvSpPr txBox="1">
                  <a:spLocks noChangeArrowheads="1"/>
                </p:cNvSpPr>
                <p:nvPr/>
              </p:nvSpPr>
              <p:spPr bwMode="auto">
                <a:xfrm>
                  <a:off x="2304939" y="5181600"/>
                  <a:ext cx="366721"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CNRS</a:t>
                  </a:r>
                </a:p>
              </p:txBody>
            </p:sp>
            <p:sp>
              <p:nvSpPr>
                <p:cNvPr id="81" name="ZoneTexte 25"/>
                <p:cNvSpPr txBox="1">
                  <a:spLocks noChangeArrowheads="1"/>
                </p:cNvSpPr>
                <p:nvPr/>
              </p:nvSpPr>
              <p:spPr bwMode="auto">
                <a:xfrm>
                  <a:off x="2797075" y="5181600"/>
                  <a:ext cx="304807"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CPU</a:t>
                  </a:r>
                </a:p>
              </p:txBody>
            </p:sp>
            <p:sp>
              <p:nvSpPr>
                <p:cNvPr id="82" name="ZoneTexte 26"/>
                <p:cNvSpPr txBox="1">
                  <a:spLocks noChangeArrowheads="1"/>
                </p:cNvSpPr>
                <p:nvPr/>
              </p:nvSpPr>
              <p:spPr bwMode="auto">
                <a:xfrm>
                  <a:off x="3227298" y="5181600"/>
                  <a:ext cx="341320"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INRA</a:t>
                  </a:r>
                </a:p>
              </p:txBody>
            </p:sp>
            <p:sp>
              <p:nvSpPr>
                <p:cNvPr id="83" name="ZoneTexte 27"/>
                <p:cNvSpPr txBox="1">
                  <a:spLocks noChangeArrowheads="1"/>
                </p:cNvSpPr>
                <p:nvPr/>
              </p:nvSpPr>
              <p:spPr bwMode="auto">
                <a:xfrm>
                  <a:off x="3694034" y="5181600"/>
                  <a:ext cx="381009"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INRIA</a:t>
                  </a:r>
                </a:p>
              </p:txBody>
            </p:sp>
            <p:sp>
              <p:nvSpPr>
                <p:cNvPr id="84" name="ZoneTexte 28"/>
                <p:cNvSpPr txBox="1">
                  <a:spLocks noChangeArrowheads="1"/>
                </p:cNvSpPr>
                <p:nvPr/>
              </p:nvSpPr>
              <p:spPr bwMode="auto">
                <a:xfrm>
                  <a:off x="4200457" y="5181600"/>
                  <a:ext cx="485786" cy="246221"/>
                </a:xfrm>
                <a:prstGeom prst="rect">
                  <a:avLst/>
                </a:prstGeom>
                <a:noFill/>
                <a:ln w="9525">
                  <a:noFill/>
                  <a:miter lim="800000"/>
                  <a:headEnd/>
                  <a:tailEnd/>
                </a:ln>
              </p:spPr>
              <p:txBody>
                <a:bodyPr wrap="none" lIns="36000" rIns="36000" anchor="ctr">
                  <a:prstTxWarp prst="textNoShape">
                    <a:avLst/>
                  </a:prstTxWarp>
                  <a:spAutoFit/>
                </a:bodyPr>
                <a:lstStyle>
                  <a:defPPr>
                    <a:defRPr lang="fr-FR"/>
                  </a:defPPr>
                  <a:lvl1pPr>
                    <a:defRPr sz="1000">
                      <a:solidFill>
                        <a:schemeClr val="bg1">
                          <a:lumMod val="65000"/>
                        </a:schemeClr>
                      </a:solidFill>
                      <a:latin typeface="Trebuchet MS" charset="0"/>
                      <a:ea typeface="Trebuchet MS" charset="0"/>
                      <a:cs typeface="Trebuchet MS" charset="0"/>
                    </a:defRPr>
                  </a:lvl1pPr>
                </a:lstStyle>
                <a:p>
                  <a:pPr lvl="0"/>
                  <a:r>
                    <a:rPr lang="fr-FR" dirty="0"/>
                    <a:t>INSERM</a:t>
                  </a:r>
                </a:p>
              </p:txBody>
            </p:sp>
            <p:sp>
              <p:nvSpPr>
                <p:cNvPr id="85" name="ZoneTexte 29"/>
                <p:cNvSpPr txBox="1">
                  <a:spLocks noChangeArrowheads="1"/>
                </p:cNvSpPr>
                <p:nvPr/>
              </p:nvSpPr>
              <p:spPr bwMode="auto">
                <a:xfrm>
                  <a:off x="4811659" y="5181600"/>
                  <a:ext cx="112556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PASTEUR</a:t>
                  </a:r>
                </a:p>
              </p:txBody>
            </p:sp>
            <p:sp>
              <p:nvSpPr>
                <p:cNvPr id="86" name="ZoneTexte 30"/>
                <p:cNvSpPr txBox="1">
                  <a:spLocks noChangeArrowheads="1"/>
                </p:cNvSpPr>
                <p:nvPr/>
              </p:nvSpPr>
              <p:spPr bwMode="auto">
                <a:xfrm>
                  <a:off x="6062638" y="5181600"/>
                  <a:ext cx="26194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IRD</a:t>
                  </a:r>
                </a:p>
              </p:txBody>
            </p:sp>
            <p:pic>
              <p:nvPicPr>
                <p:cNvPr id="87" name="Image 18" descr="SymboleRouge.jpg"/>
                <p:cNvPicPr>
                  <a:picLocks noChangeAspect="1"/>
                </p:cNvPicPr>
                <p:nvPr/>
              </p:nvPicPr>
              <p:blipFill>
                <a:blip r:embed="rId3"/>
                <a:srcRect/>
                <a:stretch>
                  <a:fillRect/>
                </a:stretch>
              </p:blipFill>
              <p:spPr bwMode="auto">
                <a:xfrm>
                  <a:off x="2667000" y="5257800"/>
                  <a:ext cx="126337" cy="113767"/>
                </a:xfrm>
                <a:prstGeom prst="rect">
                  <a:avLst/>
                </a:prstGeom>
                <a:noFill/>
                <a:ln w="9525">
                  <a:noFill/>
                  <a:miter lim="800000"/>
                  <a:headEnd/>
                  <a:tailEnd/>
                </a:ln>
              </p:spPr>
            </p:pic>
            <p:pic>
              <p:nvPicPr>
                <p:cNvPr id="88" name="Image 18" descr="SymboleRouge.jpg"/>
                <p:cNvPicPr>
                  <a:picLocks noChangeAspect="1"/>
                </p:cNvPicPr>
                <p:nvPr/>
              </p:nvPicPr>
              <p:blipFill>
                <a:blip r:embed="rId3"/>
                <a:srcRect/>
                <a:stretch>
                  <a:fillRect/>
                </a:stretch>
              </p:blipFill>
              <p:spPr bwMode="auto">
                <a:xfrm>
                  <a:off x="2175930" y="5257800"/>
                  <a:ext cx="126337" cy="113767"/>
                </a:xfrm>
                <a:prstGeom prst="rect">
                  <a:avLst/>
                </a:prstGeom>
                <a:noFill/>
                <a:ln w="9525">
                  <a:noFill/>
                  <a:miter lim="800000"/>
                  <a:headEnd/>
                  <a:tailEnd/>
                </a:ln>
              </p:spPr>
            </p:pic>
            <p:pic>
              <p:nvPicPr>
                <p:cNvPr id="89" name="Image 18" descr="SymboleRouge.jpg"/>
                <p:cNvPicPr>
                  <a:picLocks noChangeAspect="1"/>
                </p:cNvPicPr>
                <p:nvPr/>
              </p:nvPicPr>
              <p:blipFill>
                <a:blip r:embed="rId3"/>
                <a:srcRect/>
                <a:stretch>
                  <a:fillRect/>
                </a:stretch>
              </p:blipFill>
              <p:spPr bwMode="auto">
                <a:xfrm>
                  <a:off x="3107268" y="5257800"/>
                  <a:ext cx="126337" cy="113767"/>
                </a:xfrm>
                <a:prstGeom prst="rect">
                  <a:avLst/>
                </a:prstGeom>
                <a:noFill/>
                <a:ln w="9525">
                  <a:noFill/>
                  <a:miter lim="800000"/>
                  <a:headEnd/>
                  <a:tailEnd/>
                </a:ln>
              </p:spPr>
            </p:pic>
            <p:pic>
              <p:nvPicPr>
                <p:cNvPr id="90" name="Image 18" descr="SymboleRouge.jpg"/>
                <p:cNvPicPr>
                  <a:picLocks noChangeAspect="1"/>
                </p:cNvPicPr>
                <p:nvPr/>
              </p:nvPicPr>
              <p:blipFill>
                <a:blip r:embed="rId3"/>
                <a:srcRect/>
                <a:stretch>
                  <a:fillRect/>
                </a:stretch>
              </p:blipFill>
              <p:spPr bwMode="auto">
                <a:xfrm>
                  <a:off x="3572934" y="5257800"/>
                  <a:ext cx="126337" cy="113767"/>
                </a:xfrm>
                <a:prstGeom prst="rect">
                  <a:avLst/>
                </a:prstGeom>
                <a:noFill/>
                <a:ln w="9525">
                  <a:noFill/>
                  <a:miter lim="800000"/>
                  <a:headEnd/>
                  <a:tailEnd/>
                </a:ln>
              </p:spPr>
            </p:pic>
            <p:pic>
              <p:nvPicPr>
                <p:cNvPr id="91" name="Image 90" descr="SymboleRouge.jpg"/>
                <p:cNvPicPr>
                  <a:picLocks noChangeAspect="1"/>
                </p:cNvPicPr>
                <p:nvPr/>
              </p:nvPicPr>
              <p:blipFill>
                <a:blip r:embed="rId3"/>
                <a:srcRect/>
                <a:stretch>
                  <a:fillRect/>
                </a:stretch>
              </p:blipFill>
              <p:spPr bwMode="auto">
                <a:xfrm>
                  <a:off x="4072464" y="5257800"/>
                  <a:ext cx="126337" cy="113767"/>
                </a:xfrm>
                <a:prstGeom prst="rect">
                  <a:avLst/>
                </a:prstGeom>
                <a:noFill/>
                <a:ln w="9525">
                  <a:noFill/>
                  <a:miter lim="800000"/>
                  <a:headEnd/>
                  <a:tailEnd/>
                </a:ln>
              </p:spPr>
            </p:pic>
            <p:pic>
              <p:nvPicPr>
                <p:cNvPr id="92" name="Image 18" descr="SymboleRouge.jpg"/>
                <p:cNvPicPr>
                  <a:picLocks noChangeAspect="1"/>
                </p:cNvPicPr>
                <p:nvPr/>
              </p:nvPicPr>
              <p:blipFill>
                <a:blip r:embed="rId3"/>
                <a:srcRect/>
                <a:stretch>
                  <a:fillRect/>
                </a:stretch>
              </p:blipFill>
              <p:spPr bwMode="auto">
                <a:xfrm>
                  <a:off x="4686303" y="5257800"/>
                  <a:ext cx="126337" cy="113767"/>
                </a:xfrm>
                <a:prstGeom prst="rect">
                  <a:avLst/>
                </a:prstGeom>
                <a:noFill/>
                <a:ln w="9525">
                  <a:noFill/>
                  <a:miter lim="800000"/>
                  <a:headEnd/>
                  <a:tailEnd/>
                </a:ln>
              </p:spPr>
            </p:pic>
            <p:pic>
              <p:nvPicPr>
                <p:cNvPr id="93" name="Image 18" descr="SymboleRouge.jpg"/>
                <p:cNvPicPr>
                  <a:picLocks noChangeAspect="1"/>
                </p:cNvPicPr>
                <p:nvPr/>
              </p:nvPicPr>
              <p:blipFill>
                <a:blip r:embed="rId3"/>
                <a:srcRect/>
                <a:stretch>
                  <a:fillRect/>
                </a:stretch>
              </p:blipFill>
              <p:spPr bwMode="auto">
                <a:xfrm>
                  <a:off x="5935134" y="5257800"/>
                  <a:ext cx="126337" cy="113767"/>
                </a:xfrm>
                <a:prstGeom prst="rect">
                  <a:avLst/>
                </a:prstGeom>
                <a:noFill/>
                <a:ln w="9525">
                  <a:noFill/>
                  <a:miter lim="800000"/>
                  <a:headEnd/>
                  <a:tailEnd/>
                </a:ln>
              </p:spPr>
            </p:pic>
          </p:grpSp>
          <p:grpSp>
            <p:nvGrpSpPr>
              <p:cNvPr id="57" name="Grouper 93"/>
              <p:cNvGrpSpPr>
                <a:grpSpLocks/>
              </p:cNvGrpSpPr>
              <p:nvPr userDrawn="1"/>
            </p:nvGrpSpPr>
            <p:grpSpPr bwMode="auto">
              <a:xfrm>
                <a:off x="1279525" y="6527800"/>
                <a:ext cx="7623173" cy="246063"/>
                <a:chOff x="1254125" y="6527800"/>
                <a:chExt cx="7623173" cy="246063"/>
              </a:xfrm>
            </p:grpSpPr>
            <p:pic>
              <p:nvPicPr>
                <p:cNvPr id="58" name="Image 18" descr="SymboleRouge.jpg"/>
                <p:cNvPicPr>
                  <a:picLocks noChangeAspect="1"/>
                </p:cNvPicPr>
                <p:nvPr/>
              </p:nvPicPr>
              <p:blipFill>
                <a:blip r:embed="rId3"/>
                <a:srcRect/>
                <a:stretch>
                  <a:fillRect/>
                </a:stretch>
              </p:blipFill>
              <p:spPr bwMode="auto">
                <a:xfrm>
                  <a:off x="1602031" y="6595490"/>
                  <a:ext cx="126349" cy="113694"/>
                </a:xfrm>
                <a:prstGeom prst="rect">
                  <a:avLst/>
                </a:prstGeom>
                <a:noFill/>
                <a:ln w="9525">
                  <a:noFill/>
                  <a:miter lim="800000"/>
                  <a:headEnd/>
                  <a:tailEnd/>
                </a:ln>
              </p:spPr>
            </p:pic>
            <p:sp>
              <p:nvSpPr>
                <p:cNvPr id="59" name="ZoneTexte 40"/>
                <p:cNvSpPr txBox="1">
                  <a:spLocks noChangeArrowheads="1"/>
                </p:cNvSpPr>
                <p:nvPr/>
              </p:nvSpPr>
              <p:spPr bwMode="auto">
                <a:xfrm>
                  <a:off x="1254125" y="6527800"/>
                  <a:ext cx="355600" cy="246063"/>
                </a:xfrm>
                <a:prstGeom prst="rect">
                  <a:avLst/>
                </a:prstGeom>
                <a:noFill/>
                <a:ln w="9525">
                  <a:noFill/>
                  <a:miter lim="800000"/>
                  <a:headEnd/>
                  <a:tailEnd/>
                </a:ln>
              </p:spPr>
              <p:txBody>
                <a:bodyPr wrap="none" lIns="36000" rIns="36000" anchor="ctr">
                  <a:prstTxWarp prst="textNoShape">
                    <a:avLst/>
                  </a:prstTxWarp>
                  <a:spAutoFit/>
                </a:bodyPr>
                <a:lstStyle>
                  <a:defPPr>
                    <a:defRPr lang="fr-FR"/>
                  </a:defPPr>
                  <a:lvl1pPr>
                    <a:defRPr sz="1000">
                      <a:solidFill>
                        <a:schemeClr val="bg1">
                          <a:lumMod val="65000"/>
                        </a:schemeClr>
                      </a:solidFill>
                      <a:latin typeface="Trebuchet MS" charset="0"/>
                      <a:ea typeface="Trebuchet MS" charset="0"/>
                      <a:cs typeface="Trebuchet MS" charset="0"/>
                    </a:defRPr>
                  </a:lvl1pPr>
                </a:lstStyle>
                <a:p>
                  <a:pPr lvl="0"/>
                  <a:r>
                    <a:rPr lang="fr-FR" dirty="0"/>
                    <a:t>ARIIS</a:t>
                  </a:r>
                </a:p>
              </p:txBody>
            </p:sp>
            <p:sp>
              <p:nvSpPr>
                <p:cNvPr id="60" name="ZoneTexte 41"/>
                <p:cNvSpPr txBox="1">
                  <a:spLocks noChangeArrowheads="1"/>
                </p:cNvSpPr>
                <p:nvPr/>
              </p:nvSpPr>
              <p:spPr bwMode="auto">
                <a:xfrm>
                  <a:off x="2244725" y="6527800"/>
                  <a:ext cx="2698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EFS</a:t>
                  </a:r>
                </a:p>
              </p:txBody>
            </p:sp>
            <p:sp>
              <p:nvSpPr>
                <p:cNvPr id="61" name="ZoneTexte 42"/>
                <p:cNvSpPr txBox="1">
                  <a:spLocks noChangeArrowheads="1"/>
                </p:cNvSpPr>
                <p:nvPr/>
              </p:nvSpPr>
              <p:spPr bwMode="auto">
                <a:xfrm>
                  <a:off x="3995737" y="6527800"/>
                  <a:ext cx="43180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INERIS</a:t>
                  </a:r>
                </a:p>
              </p:txBody>
            </p:sp>
            <p:sp>
              <p:nvSpPr>
                <p:cNvPr id="62" name="ZoneTexte 43"/>
                <p:cNvSpPr txBox="1">
                  <a:spLocks noChangeArrowheads="1"/>
                </p:cNvSpPr>
                <p:nvPr/>
              </p:nvSpPr>
              <p:spPr bwMode="auto">
                <a:xfrm>
                  <a:off x="4537074" y="6527800"/>
                  <a:ext cx="9683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CURIE</a:t>
                  </a:r>
                </a:p>
              </p:txBody>
            </p:sp>
            <p:sp>
              <p:nvSpPr>
                <p:cNvPr id="63" name="ZoneTexte 44"/>
                <p:cNvSpPr txBox="1">
                  <a:spLocks noChangeArrowheads="1"/>
                </p:cNvSpPr>
                <p:nvPr/>
              </p:nvSpPr>
              <p:spPr bwMode="auto">
                <a:xfrm>
                  <a:off x="5616574" y="6527800"/>
                  <a:ext cx="15478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MINES-TELECOM</a:t>
                  </a:r>
                </a:p>
              </p:txBody>
            </p:sp>
            <p:sp>
              <p:nvSpPr>
                <p:cNvPr id="64" name="ZoneTexte 45"/>
                <p:cNvSpPr txBox="1">
                  <a:spLocks noChangeArrowheads="1"/>
                </p:cNvSpPr>
                <p:nvPr/>
              </p:nvSpPr>
              <p:spPr bwMode="auto">
                <a:xfrm>
                  <a:off x="8150223" y="6527800"/>
                  <a:ext cx="7270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kern="1200" dirty="0">
                      <a:solidFill>
                        <a:schemeClr val="bg1">
                          <a:lumMod val="65000"/>
                        </a:schemeClr>
                      </a:solidFill>
                      <a:latin typeface="Trebuchet MS" charset="0"/>
                      <a:ea typeface="Trebuchet MS" charset="0"/>
                      <a:cs typeface="Trebuchet MS" charset="0"/>
                    </a:rPr>
                    <a:t>UNICANCER</a:t>
                  </a:r>
                </a:p>
              </p:txBody>
            </p:sp>
            <p:pic>
              <p:nvPicPr>
                <p:cNvPr id="65" name="Image 64" descr="SymboleRouge.jpg"/>
                <p:cNvPicPr>
                  <a:picLocks noChangeAspect="1"/>
                </p:cNvPicPr>
                <p:nvPr/>
              </p:nvPicPr>
              <p:blipFill>
                <a:blip r:embed="rId3"/>
                <a:srcRect/>
                <a:stretch>
                  <a:fillRect/>
                </a:stretch>
              </p:blipFill>
              <p:spPr bwMode="auto">
                <a:xfrm>
                  <a:off x="4418602" y="6595490"/>
                  <a:ext cx="126349" cy="113694"/>
                </a:xfrm>
                <a:prstGeom prst="rect">
                  <a:avLst/>
                </a:prstGeom>
                <a:noFill/>
                <a:ln w="9525">
                  <a:noFill/>
                  <a:miter lim="800000"/>
                  <a:headEnd/>
                  <a:tailEnd/>
                </a:ln>
              </p:spPr>
            </p:pic>
            <p:pic>
              <p:nvPicPr>
                <p:cNvPr id="66" name="Image 18" descr="SymboleRouge.jpg"/>
                <p:cNvPicPr>
                  <a:picLocks noChangeAspect="1"/>
                </p:cNvPicPr>
                <p:nvPr/>
              </p:nvPicPr>
              <p:blipFill>
                <a:blip r:embed="rId3"/>
                <a:srcRect/>
                <a:stretch>
                  <a:fillRect/>
                </a:stretch>
              </p:blipFill>
              <p:spPr bwMode="auto">
                <a:xfrm>
                  <a:off x="2506515" y="6595490"/>
                  <a:ext cx="126349" cy="113694"/>
                </a:xfrm>
                <a:prstGeom prst="rect">
                  <a:avLst/>
                </a:prstGeom>
                <a:noFill/>
                <a:ln w="9525">
                  <a:noFill/>
                  <a:miter lim="800000"/>
                  <a:headEnd/>
                  <a:tailEnd/>
                </a:ln>
              </p:spPr>
            </p:pic>
            <p:pic>
              <p:nvPicPr>
                <p:cNvPr id="67" name="Image 66" descr="SymboleRouge.jpg"/>
                <p:cNvPicPr>
                  <a:picLocks noChangeAspect="1"/>
                </p:cNvPicPr>
                <p:nvPr/>
              </p:nvPicPr>
              <p:blipFill>
                <a:blip r:embed="rId3"/>
                <a:srcRect/>
                <a:stretch>
                  <a:fillRect/>
                </a:stretch>
              </p:blipFill>
              <p:spPr bwMode="auto">
                <a:xfrm>
                  <a:off x="5498016" y="6595490"/>
                  <a:ext cx="126349" cy="113694"/>
                </a:xfrm>
                <a:prstGeom prst="rect">
                  <a:avLst/>
                </a:prstGeom>
                <a:noFill/>
                <a:ln w="9525">
                  <a:noFill/>
                  <a:miter lim="800000"/>
                  <a:headEnd/>
                  <a:tailEnd/>
                </a:ln>
              </p:spPr>
            </p:pic>
            <p:sp>
              <p:nvSpPr>
                <p:cNvPr id="68" name="ZoneTexte 49"/>
                <p:cNvSpPr txBox="1">
                  <a:spLocks noChangeArrowheads="1"/>
                </p:cNvSpPr>
                <p:nvPr/>
              </p:nvSpPr>
              <p:spPr bwMode="auto">
                <a:xfrm>
                  <a:off x="7273923" y="6527800"/>
                  <a:ext cx="3286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IRBA</a:t>
                  </a:r>
                </a:p>
              </p:txBody>
            </p:sp>
            <p:sp>
              <p:nvSpPr>
                <p:cNvPr id="69" name="ZoneTexte 50"/>
                <p:cNvSpPr txBox="1">
                  <a:spLocks noChangeArrowheads="1"/>
                </p:cNvSpPr>
                <p:nvPr/>
              </p:nvSpPr>
              <p:spPr bwMode="auto">
                <a:xfrm>
                  <a:off x="7713661" y="6527800"/>
                  <a:ext cx="325437"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IRSN</a:t>
                  </a:r>
                </a:p>
              </p:txBody>
            </p:sp>
            <p:pic>
              <p:nvPicPr>
                <p:cNvPr id="70" name="Image 18" descr="SymboleRouge.jpg"/>
                <p:cNvPicPr>
                  <a:picLocks noChangeAspect="1"/>
                </p:cNvPicPr>
                <p:nvPr/>
              </p:nvPicPr>
              <p:blipFill>
                <a:blip r:embed="rId3"/>
                <a:srcRect/>
                <a:stretch>
                  <a:fillRect/>
                </a:stretch>
              </p:blipFill>
              <p:spPr bwMode="auto">
                <a:xfrm>
                  <a:off x="7594848" y="6595490"/>
                  <a:ext cx="126349" cy="113694"/>
                </a:xfrm>
                <a:prstGeom prst="rect">
                  <a:avLst/>
                </a:prstGeom>
                <a:noFill/>
                <a:ln w="9525">
                  <a:noFill/>
                  <a:miter lim="800000"/>
                  <a:headEnd/>
                  <a:tailEnd/>
                </a:ln>
              </p:spPr>
            </p:pic>
            <p:pic>
              <p:nvPicPr>
                <p:cNvPr id="71" name="Image 18" descr="SymboleRouge.jpg"/>
                <p:cNvPicPr>
                  <a:picLocks noChangeAspect="1"/>
                </p:cNvPicPr>
                <p:nvPr/>
              </p:nvPicPr>
              <p:blipFill>
                <a:blip r:embed="rId3"/>
                <a:srcRect/>
                <a:stretch>
                  <a:fillRect/>
                </a:stretch>
              </p:blipFill>
              <p:spPr bwMode="auto">
                <a:xfrm>
                  <a:off x="8031434" y="6595490"/>
                  <a:ext cx="126349" cy="113694"/>
                </a:xfrm>
                <a:prstGeom prst="rect">
                  <a:avLst/>
                </a:prstGeom>
                <a:noFill/>
                <a:ln w="9525">
                  <a:noFill/>
                  <a:miter lim="800000"/>
                  <a:headEnd/>
                  <a:tailEnd/>
                </a:ln>
              </p:spPr>
            </p:pic>
            <p:pic>
              <p:nvPicPr>
                <p:cNvPr id="72" name="Image 18" descr="SymboleRouge.jpg"/>
                <p:cNvPicPr>
                  <a:picLocks noChangeAspect="1"/>
                </p:cNvPicPr>
                <p:nvPr/>
              </p:nvPicPr>
              <p:blipFill>
                <a:blip r:embed="rId3"/>
                <a:srcRect/>
                <a:stretch>
                  <a:fillRect/>
                </a:stretch>
              </p:blipFill>
              <p:spPr bwMode="auto">
                <a:xfrm>
                  <a:off x="7155631" y="6595490"/>
                  <a:ext cx="126349" cy="113694"/>
                </a:xfrm>
                <a:prstGeom prst="rect">
                  <a:avLst/>
                </a:prstGeom>
                <a:noFill/>
                <a:ln w="9525">
                  <a:noFill/>
                  <a:miter lim="800000"/>
                  <a:headEnd/>
                  <a:tailEnd/>
                </a:ln>
              </p:spPr>
            </p:pic>
            <p:sp>
              <p:nvSpPr>
                <p:cNvPr id="73" name="ZoneTexte 54"/>
                <p:cNvSpPr txBox="1">
                  <a:spLocks noChangeArrowheads="1"/>
                </p:cNvSpPr>
                <p:nvPr/>
              </p:nvSpPr>
              <p:spPr bwMode="auto">
                <a:xfrm>
                  <a:off x="1720850" y="6527800"/>
                  <a:ext cx="41275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CIRAD</a:t>
                  </a:r>
                </a:p>
              </p:txBody>
            </p:sp>
            <p:pic>
              <p:nvPicPr>
                <p:cNvPr id="74" name="Image 18" descr="SymboleRouge.jpg"/>
                <p:cNvPicPr>
                  <a:picLocks noChangeAspect="1"/>
                </p:cNvPicPr>
                <p:nvPr/>
              </p:nvPicPr>
              <p:blipFill>
                <a:blip r:embed="rId3"/>
                <a:srcRect/>
                <a:stretch>
                  <a:fillRect/>
                </a:stretch>
              </p:blipFill>
              <p:spPr bwMode="auto">
                <a:xfrm>
                  <a:off x="2126102" y="6595490"/>
                  <a:ext cx="126349" cy="113694"/>
                </a:xfrm>
                <a:prstGeom prst="rect">
                  <a:avLst/>
                </a:prstGeom>
                <a:noFill/>
                <a:ln w="9525">
                  <a:noFill/>
                  <a:miter lim="800000"/>
                  <a:headEnd/>
                  <a:tailEnd/>
                </a:ln>
              </p:spPr>
            </p:pic>
            <p:sp>
              <p:nvSpPr>
                <p:cNvPr id="75" name="ZoneTexte 56"/>
                <p:cNvSpPr txBox="1">
                  <a:spLocks noChangeArrowheads="1"/>
                </p:cNvSpPr>
                <p:nvPr/>
              </p:nvSpPr>
              <p:spPr bwMode="auto">
                <a:xfrm>
                  <a:off x="2624138" y="6527800"/>
                  <a:ext cx="1262062" cy="246063"/>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FONDATION MERIEUX</a:t>
                  </a:r>
                </a:p>
              </p:txBody>
            </p:sp>
            <p:pic>
              <p:nvPicPr>
                <p:cNvPr id="76" name="Image 18" descr="SymboleRouge.jpg"/>
                <p:cNvPicPr>
                  <a:picLocks noChangeAspect="1"/>
                </p:cNvPicPr>
                <p:nvPr/>
              </p:nvPicPr>
              <p:blipFill>
                <a:blip r:embed="rId3"/>
                <a:srcRect/>
                <a:stretch>
                  <a:fillRect/>
                </a:stretch>
              </p:blipFill>
              <p:spPr bwMode="auto">
                <a:xfrm>
                  <a:off x="3877623" y="6595490"/>
                  <a:ext cx="126349" cy="113694"/>
                </a:xfrm>
                <a:prstGeom prst="rect">
                  <a:avLst/>
                </a:prstGeom>
                <a:noFill/>
                <a:ln w="9525">
                  <a:noFill/>
                  <a:miter lim="800000"/>
                  <a:headEnd/>
                  <a:tailEnd/>
                </a:ln>
              </p:spPr>
            </p:pic>
          </p:grpSp>
        </p:grpSp>
        <p:pic>
          <p:nvPicPr>
            <p:cNvPr id="54" name="Image 53" descr="aviesanSeul.eps"/>
            <p:cNvPicPr>
              <a:picLocks noChangeAspect="1"/>
            </p:cNvPicPr>
            <p:nvPr userDrawn="1"/>
          </p:nvPicPr>
          <p:blipFill>
            <a:blip r:embed="rId4"/>
            <a:srcRect/>
            <a:stretch>
              <a:fillRect/>
            </a:stretch>
          </p:blipFill>
          <p:spPr bwMode="auto">
            <a:xfrm>
              <a:off x="342900" y="6426202"/>
              <a:ext cx="817039" cy="127095"/>
            </a:xfrm>
            <a:prstGeom prst="rect">
              <a:avLst/>
            </a:prstGeom>
            <a:noFill/>
            <a:ln w="9525">
              <a:noFill/>
              <a:miter lim="800000"/>
              <a:headEnd/>
              <a:tailEnd/>
            </a:ln>
          </p:spPr>
        </p:pic>
        <p:cxnSp>
          <p:nvCxnSpPr>
            <p:cNvPr id="55" name="Connecteur droit 54"/>
            <p:cNvCxnSpPr/>
            <p:nvPr userDrawn="1"/>
          </p:nvCxnSpPr>
          <p:spPr bwMode="auto">
            <a:xfrm rot="5400000">
              <a:off x="1108075" y="6580188"/>
              <a:ext cx="258763" cy="1587"/>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DA4932"/>
              </a:solidFill>
              <a:prstDash val="solid"/>
              <a:round/>
              <a:headEnd type="none" w="med" len="med"/>
              <a:tailEnd type="none" w="med" len="med"/>
            </a:ln>
            <a:effectLst/>
          </p:spPr>
        </p:cxnSp>
      </p:grpSp>
      <p:sp>
        <p:nvSpPr>
          <p:cNvPr id="47" name="Rectangle 7"/>
          <p:cNvSpPr>
            <a:spLocks noGrp="1" noChangeArrowheads="1"/>
          </p:cNvSpPr>
          <p:nvPr>
            <p:ph type="sldNum" sz="quarter" idx="4"/>
          </p:nvPr>
        </p:nvSpPr>
        <p:spPr bwMode="auto">
          <a:xfrm>
            <a:off x="8610600" y="4495800"/>
            <a:ext cx="53340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lang="en-US" sz="1050" b="1" kern="1200" smtClean="0">
                <a:solidFill>
                  <a:srgbClr val="660066"/>
                </a:solidFill>
                <a:latin typeface="Verdana"/>
                <a:ea typeface="+mn-ea"/>
                <a:cs typeface="Verdana"/>
              </a:defRPr>
            </a:lvl1pPr>
          </a:lstStyle>
          <a:p>
            <a:pPr>
              <a:defRPr/>
            </a:pPr>
            <a:fld id="{A67CDC84-819A-E042-A24B-5E3C38048050}" type="slidenum">
              <a:rPr lang="fr-FR" smtClean="0"/>
              <a:pPr>
                <a:defRPr/>
              </a:pPr>
              <a:t>‹N°›</a:t>
            </a:fld>
            <a:endParaRPr lang="fr-FR" dirty="0"/>
          </a:p>
        </p:txBody>
      </p:sp>
      <p:cxnSp>
        <p:nvCxnSpPr>
          <p:cNvPr id="48" name="Connecteur droit 47"/>
          <p:cNvCxnSpPr/>
          <p:nvPr userDrawn="1"/>
        </p:nvCxnSpPr>
        <p:spPr bwMode="auto">
          <a:xfrm>
            <a:off x="8763000" y="479425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49" name="Connecteur droit 48"/>
          <p:cNvCxnSpPr/>
          <p:nvPr userDrawn="1"/>
        </p:nvCxnSpPr>
        <p:spPr bwMode="auto">
          <a:xfrm>
            <a:off x="8763000" y="457200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sp>
        <p:nvSpPr>
          <p:cNvPr id="3" name="Espace réservé du contenu 2"/>
          <p:cNvSpPr>
            <a:spLocks noGrp="1"/>
          </p:cNvSpPr>
          <p:nvPr>
            <p:ph sz="quarter" idx="10"/>
          </p:nvPr>
        </p:nvSpPr>
        <p:spPr>
          <a:xfrm>
            <a:off x="361728" y="4897624"/>
            <a:ext cx="8401272" cy="763624"/>
          </a:xfrm>
        </p:spPr>
        <p:txBody>
          <a:bodyPr/>
          <a:lstStyle>
            <a:lvl1pPr marL="0" indent="0" algn="ctr">
              <a:buNone/>
              <a:defRPr sz="2400">
                <a:latin typeface="+mn-lt"/>
              </a:defRPr>
            </a:lvl1pPr>
          </a:lstStyle>
          <a:p>
            <a:pPr lvl="0"/>
            <a:r>
              <a:rPr lang="fr-FR" dirty="0"/>
              <a:t>Modifiez les styles du texte du masque</a:t>
            </a:r>
          </a:p>
        </p:txBody>
      </p:sp>
      <p:pic>
        <p:nvPicPr>
          <p:cNvPr id="50"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07504" y="8610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601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auto">
          <a:xfrm>
            <a:off x="0" y="6743892"/>
            <a:ext cx="9144000" cy="114108"/>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2" name="Titre 1"/>
          <p:cNvSpPr>
            <a:spLocks noGrp="1"/>
          </p:cNvSpPr>
          <p:nvPr>
            <p:ph type="title" hasCustomPrompt="1"/>
          </p:nvPr>
        </p:nvSpPr>
        <p:spPr>
          <a:xfrm>
            <a:off x="587642" y="533401"/>
            <a:ext cx="6575158" cy="1059396"/>
          </a:xfrm>
        </p:spPr>
        <p:txBody>
          <a:bodyPr anchor="t"/>
          <a:lstStyle>
            <a:lvl1pPr>
              <a:defRPr sz="3200" b="1" cap="small" baseline="0">
                <a:solidFill>
                  <a:srgbClr val="660066"/>
                </a:solidFill>
                <a:latin typeface="Arial Black" panose="020B0A04020102020204" pitchFamily="34" charset="0"/>
                <a:cs typeface="Verdana"/>
              </a:defRPr>
            </a:lvl1pPr>
          </a:lstStyle>
          <a:p>
            <a:r>
              <a:rPr lang="fr-FR" dirty="0"/>
              <a:t>Cliquez et modifiez le titre</a:t>
            </a:r>
          </a:p>
        </p:txBody>
      </p:sp>
      <p:sp>
        <p:nvSpPr>
          <p:cNvPr id="5" name="Rectangle 7"/>
          <p:cNvSpPr>
            <a:spLocks noGrp="1" noChangeArrowheads="1"/>
          </p:cNvSpPr>
          <p:nvPr>
            <p:ph type="sldNum" sz="quarter" idx="4"/>
          </p:nvPr>
        </p:nvSpPr>
        <p:spPr bwMode="auto">
          <a:xfrm>
            <a:off x="8532440" y="6446837"/>
            <a:ext cx="61156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50" b="1">
                <a:solidFill>
                  <a:srgbClr val="660066"/>
                </a:solidFill>
                <a:latin typeface="Verdana"/>
                <a:cs typeface="Verdana"/>
              </a:defRPr>
            </a:lvl1pPr>
          </a:lstStyle>
          <a:p>
            <a:pPr>
              <a:defRPr/>
            </a:pPr>
            <a:fld id="{A67CDC84-819A-E042-A24B-5E3C38048050}" type="slidenum">
              <a:rPr lang="en-US" smtClean="0"/>
              <a:pPr>
                <a:defRPr/>
              </a:pPr>
              <a:t>‹N°›</a:t>
            </a:fld>
            <a:endParaRPr lang="en-US"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9"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504" y="8610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77334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16.xml"/><Relationship Id="rId7"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7" name="Rectangle 6"/>
          <p:cNvSpPr/>
          <p:nvPr/>
        </p:nvSpPr>
        <p:spPr>
          <a:xfrm>
            <a:off x="0" y="0"/>
            <a:ext cx="9144000" cy="365760"/>
          </a:xfrm>
          <a:prstGeom prst="rect">
            <a:avLst/>
          </a:prstGeom>
          <a:solidFill>
            <a:srgbClr val="93A2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fr-F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FR"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4A8A302-4479-4582-AFC4-53DB3AB68DF4}" type="slidenum">
              <a:rPr lang="fr-FR" smtClean="0"/>
              <a:pPr/>
              <a:t>‹N°›</a:t>
            </a:fld>
            <a:endParaRPr lang="fr-FR"/>
          </a:p>
        </p:txBody>
      </p:sp>
    </p:spTree>
    <p:extLst>
      <p:ext uri="{BB962C8B-B14F-4D97-AF65-F5344CB8AC3E}">
        <p14:creationId xmlns:p14="http://schemas.microsoft.com/office/powerpoint/2010/main" val="345060641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Lst>
  <p:hf hdr="0" ftr="0" dt="0"/>
  <p:txStyles>
    <p:titleStyle>
      <a:lvl1pPr algn="l" defTabSz="914400" rtl="0" eaLnBrk="1" latinLnBrk="0" hangingPunct="1">
        <a:spcBef>
          <a:spcPct val="0"/>
        </a:spcBef>
        <a:buNone/>
        <a:defRPr sz="4000" b="1" kern="1200" cap="small" spc="-100" baseline="0">
          <a:solidFill>
            <a:srgbClr val="D2533C"/>
          </a:solidFill>
          <a:latin typeface="Arial Black" panose="020B0A04020102020204" pitchFamily="34" charset="0"/>
          <a:ea typeface="+mj-ea"/>
          <a:cs typeface="+mj-cs"/>
        </a:defRPr>
      </a:lvl1pPr>
    </p:titleStyle>
    <p:bodyStyle>
      <a:lvl1pPr marL="182880" indent="-182880" algn="l" defTabSz="914400" rtl="0" eaLnBrk="1" latinLnBrk="0" hangingPunct="1">
        <a:spcBef>
          <a:spcPct val="20000"/>
        </a:spcBef>
        <a:buClr>
          <a:srgbClr val="C00000"/>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rgbClr val="C00000"/>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rgbClr val="C00000"/>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rgbClr val="C00000"/>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rgbClr val="C00000"/>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1371600"/>
            <a:ext cx="7924800" cy="1096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Modifiez le style du titre</a:t>
            </a:r>
            <a:endParaRPr lang="en-US" dirty="0"/>
          </a:p>
        </p:txBody>
      </p:sp>
      <p:sp>
        <p:nvSpPr>
          <p:cNvPr id="1027" name="Rectangle 3"/>
          <p:cNvSpPr>
            <a:spLocks noGrp="1" noChangeArrowheads="1"/>
          </p:cNvSpPr>
          <p:nvPr>
            <p:ph type="body" idx="1"/>
          </p:nvPr>
        </p:nvSpPr>
        <p:spPr bwMode="auto">
          <a:xfrm>
            <a:off x="609600" y="2514600"/>
            <a:ext cx="79248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132509423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31" r:id="rId4"/>
    <p:sldLayoutId id="2147483729" r:id="rId5"/>
    <p:sldLayoutId id="2147483730" r:id="rId6"/>
    <p:sldLayoutId id="2147483745" r:id="rId7"/>
  </p:sldLayoutIdLst>
  <p:hf hdr="0" ftr="0" dt="0"/>
  <p:txStyles>
    <p:titleStyle>
      <a:lvl1pPr algn="l" rtl="0" eaLnBrk="1" fontAlgn="base" hangingPunct="1">
        <a:spcBef>
          <a:spcPct val="0"/>
        </a:spcBef>
        <a:spcAft>
          <a:spcPct val="0"/>
        </a:spcAft>
        <a:defRPr sz="3200">
          <a:solidFill>
            <a:schemeClr val="bg2">
              <a:lumMod val="75000"/>
            </a:schemeClr>
          </a:solidFill>
          <a:latin typeface="+mj-lt"/>
          <a:ea typeface="ＭＳ Ｐゴシック" charset="-128"/>
          <a:cs typeface="Trebuchet MS"/>
        </a:defRPr>
      </a:lvl1pPr>
      <a:lvl2pPr algn="l" rtl="0" eaLnBrk="1" fontAlgn="base" hangingPunct="1">
        <a:spcBef>
          <a:spcPct val="0"/>
        </a:spcBef>
        <a:spcAft>
          <a:spcPct val="0"/>
        </a:spcAft>
        <a:defRPr sz="4400">
          <a:solidFill>
            <a:schemeClr val="tx1"/>
          </a:solidFill>
          <a:latin typeface="Trebuchet MS" charset="0"/>
          <a:ea typeface="ＭＳ Ｐゴシック" charset="-128"/>
        </a:defRPr>
      </a:lvl2pPr>
      <a:lvl3pPr algn="l" rtl="0" eaLnBrk="1" fontAlgn="base" hangingPunct="1">
        <a:spcBef>
          <a:spcPct val="0"/>
        </a:spcBef>
        <a:spcAft>
          <a:spcPct val="0"/>
        </a:spcAft>
        <a:defRPr sz="4400">
          <a:solidFill>
            <a:schemeClr val="tx1"/>
          </a:solidFill>
          <a:latin typeface="Trebuchet MS" charset="0"/>
          <a:ea typeface="ＭＳ Ｐゴシック" charset="-128"/>
        </a:defRPr>
      </a:lvl3pPr>
      <a:lvl4pPr algn="l" rtl="0" eaLnBrk="1" fontAlgn="base" hangingPunct="1">
        <a:spcBef>
          <a:spcPct val="0"/>
        </a:spcBef>
        <a:spcAft>
          <a:spcPct val="0"/>
        </a:spcAft>
        <a:defRPr sz="4400">
          <a:solidFill>
            <a:schemeClr val="tx1"/>
          </a:solidFill>
          <a:latin typeface="Trebuchet MS" charset="0"/>
          <a:ea typeface="ＭＳ Ｐゴシック" charset="-128"/>
        </a:defRPr>
      </a:lvl4pPr>
      <a:lvl5pPr algn="l" rtl="0" eaLnBrk="1" fontAlgn="base" hangingPunct="1">
        <a:spcBef>
          <a:spcPct val="0"/>
        </a:spcBef>
        <a:spcAft>
          <a:spcPct val="0"/>
        </a:spcAft>
        <a:defRPr sz="4400">
          <a:solidFill>
            <a:schemeClr val="tx1"/>
          </a:solidFill>
          <a:latin typeface="Trebuchet MS" charset="0"/>
          <a:ea typeface="ＭＳ Ｐゴシック" charset="-128"/>
        </a:defRPr>
      </a:lvl5pPr>
      <a:lvl6pPr marL="457200" algn="l" rtl="0" eaLnBrk="1" fontAlgn="base" hangingPunct="1">
        <a:spcBef>
          <a:spcPct val="0"/>
        </a:spcBef>
        <a:spcAft>
          <a:spcPct val="0"/>
        </a:spcAft>
        <a:defRPr sz="4400">
          <a:solidFill>
            <a:schemeClr val="tx1"/>
          </a:solidFill>
          <a:latin typeface="Microsoft Sans Serif" charset="0"/>
        </a:defRPr>
      </a:lvl6pPr>
      <a:lvl7pPr marL="914400" algn="l" rtl="0" eaLnBrk="1" fontAlgn="base" hangingPunct="1">
        <a:spcBef>
          <a:spcPct val="0"/>
        </a:spcBef>
        <a:spcAft>
          <a:spcPct val="0"/>
        </a:spcAft>
        <a:defRPr sz="4400">
          <a:solidFill>
            <a:schemeClr val="tx1"/>
          </a:solidFill>
          <a:latin typeface="Microsoft Sans Serif" charset="0"/>
        </a:defRPr>
      </a:lvl7pPr>
      <a:lvl8pPr marL="1371600" algn="l" rtl="0" eaLnBrk="1" fontAlgn="base" hangingPunct="1">
        <a:spcBef>
          <a:spcPct val="0"/>
        </a:spcBef>
        <a:spcAft>
          <a:spcPct val="0"/>
        </a:spcAft>
        <a:defRPr sz="4400">
          <a:solidFill>
            <a:schemeClr val="tx1"/>
          </a:solidFill>
          <a:latin typeface="Microsoft Sans Serif" charset="0"/>
        </a:defRPr>
      </a:lvl8pPr>
      <a:lvl9pPr marL="1828800" algn="l" rtl="0" eaLnBrk="1" fontAlgn="base" hangingPunct="1">
        <a:spcBef>
          <a:spcPct val="0"/>
        </a:spcBef>
        <a:spcAft>
          <a:spcPct val="0"/>
        </a:spcAft>
        <a:defRPr sz="4400">
          <a:solidFill>
            <a:schemeClr val="tx1"/>
          </a:solidFill>
          <a:latin typeface="Microsoft Sans Serif" charset="0"/>
        </a:defRPr>
      </a:lvl9pPr>
    </p:titleStyle>
    <p:bodyStyle>
      <a:lvl1pPr marL="342900" indent="-342900" algn="l" rtl="0" eaLnBrk="1" fontAlgn="base" hangingPunct="1">
        <a:spcBef>
          <a:spcPct val="20000"/>
        </a:spcBef>
        <a:spcAft>
          <a:spcPct val="0"/>
        </a:spcAft>
        <a:buClr>
          <a:srgbClr val="EA641B"/>
        </a:buClr>
        <a:buFont typeface="Wingdings" panose="05000000000000000000" pitchFamily="2" charset="2"/>
        <a:buChar char="§"/>
        <a:defRPr sz="2800">
          <a:solidFill>
            <a:schemeClr val="tx1"/>
          </a:solidFill>
          <a:latin typeface="+mn-lt"/>
          <a:ea typeface="ＭＳ Ｐゴシック" charset="-128"/>
          <a:cs typeface="Verdana"/>
        </a:defRPr>
      </a:lvl1pPr>
      <a:lvl2pPr marL="742950" indent="-285750" algn="l" rtl="0" eaLnBrk="1" fontAlgn="base" hangingPunct="1">
        <a:spcBef>
          <a:spcPct val="20000"/>
        </a:spcBef>
        <a:spcAft>
          <a:spcPct val="0"/>
        </a:spcAft>
        <a:buClr>
          <a:srgbClr val="9E896D"/>
        </a:buClr>
        <a:buChar char="–"/>
        <a:defRPr sz="2400">
          <a:solidFill>
            <a:schemeClr val="tx1"/>
          </a:solidFill>
          <a:latin typeface="+mn-lt"/>
          <a:ea typeface="ＭＳ Ｐゴシック" charset="-128"/>
          <a:cs typeface="Verdana"/>
        </a:defRPr>
      </a:lvl2pPr>
      <a:lvl3pPr marL="1143000" indent="-228600" algn="l" rtl="0" eaLnBrk="1" fontAlgn="base" hangingPunct="1">
        <a:spcBef>
          <a:spcPct val="20000"/>
        </a:spcBef>
        <a:spcAft>
          <a:spcPct val="0"/>
        </a:spcAft>
        <a:buClr>
          <a:srgbClr val="9E896D"/>
        </a:buClr>
        <a:buChar char="•"/>
        <a:defRPr sz="2000">
          <a:solidFill>
            <a:schemeClr val="tx1"/>
          </a:solidFill>
          <a:latin typeface="+mn-lt"/>
          <a:ea typeface="ＭＳ Ｐゴシック" charset="-128"/>
          <a:cs typeface="Verdana"/>
        </a:defRPr>
      </a:lvl3pPr>
      <a:lvl4pPr marL="1600200" indent="-228600" algn="l" rtl="0" eaLnBrk="1" fontAlgn="base" hangingPunct="1">
        <a:spcBef>
          <a:spcPct val="20000"/>
        </a:spcBef>
        <a:spcAft>
          <a:spcPct val="0"/>
        </a:spcAft>
        <a:buChar char="–"/>
        <a:defRPr sz="1800">
          <a:solidFill>
            <a:schemeClr val="tx1"/>
          </a:solidFill>
          <a:latin typeface="+mn-lt"/>
          <a:ea typeface="ＭＳ Ｐゴシック" charset="-128"/>
          <a:cs typeface="Verdana"/>
        </a:defRPr>
      </a:lvl4pPr>
      <a:lvl5pPr marL="2057400" indent="-228600" algn="l" rtl="0" eaLnBrk="1" fontAlgn="base" hangingPunct="1">
        <a:spcBef>
          <a:spcPct val="20000"/>
        </a:spcBef>
        <a:spcAft>
          <a:spcPct val="0"/>
        </a:spcAft>
        <a:buClr>
          <a:srgbClr val="EA641B"/>
        </a:buClr>
        <a:buChar char="»"/>
        <a:defRPr sz="1600">
          <a:solidFill>
            <a:schemeClr val="tx1"/>
          </a:solidFill>
          <a:latin typeface="+mn-lt"/>
          <a:ea typeface="ＭＳ Ｐゴシック" charset="-128"/>
          <a:cs typeface="Verdana"/>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1371600"/>
            <a:ext cx="7924800" cy="1096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Modifiez le style du titre</a:t>
            </a:r>
            <a:endParaRPr lang="en-US" dirty="0"/>
          </a:p>
        </p:txBody>
      </p:sp>
      <p:sp>
        <p:nvSpPr>
          <p:cNvPr id="1027" name="Rectangle 3"/>
          <p:cNvSpPr>
            <a:spLocks noGrp="1" noChangeArrowheads="1"/>
          </p:cNvSpPr>
          <p:nvPr>
            <p:ph type="body" idx="1"/>
          </p:nvPr>
        </p:nvSpPr>
        <p:spPr bwMode="auto">
          <a:xfrm>
            <a:off x="609600" y="2514600"/>
            <a:ext cx="79248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576435989"/>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Lst>
  <p:hf hdr="0" ftr="0" dt="0"/>
  <p:txStyles>
    <p:titleStyle>
      <a:lvl1pPr algn="l" rtl="0" eaLnBrk="1" fontAlgn="base" hangingPunct="1">
        <a:spcBef>
          <a:spcPct val="0"/>
        </a:spcBef>
        <a:spcAft>
          <a:spcPct val="0"/>
        </a:spcAft>
        <a:defRPr sz="4400">
          <a:solidFill>
            <a:schemeClr val="bg2">
              <a:lumMod val="75000"/>
            </a:schemeClr>
          </a:solidFill>
          <a:latin typeface="+mj-lt"/>
          <a:ea typeface="ＭＳ Ｐゴシック" charset="-128"/>
          <a:cs typeface="Trebuchet MS"/>
        </a:defRPr>
      </a:lvl1pPr>
      <a:lvl2pPr algn="l" rtl="0" eaLnBrk="1" fontAlgn="base" hangingPunct="1">
        <a:spcBef>
          <a:spcPct val="0"/>
        </a:spcBef>
        <a:spcAft>
          <a:spcPct val="0"/>
        </a:spcAft>
        <a:defRPr sz="4400">
          <a:solidFill>
            <a:schemeClr val="tx1"/>
          </a:solidFill>
          <a:latin typeface="Trebuchet MS" charset="0"/>
          <a:ea typeface="ＭＳ Ｐゴシック" charset="-128"/>
        </a:defRPr>
      </a:lvl2pPr>
      <a:lvl3pPr algn="l" rtl="0" eaLnBrk="1" fontAlgn="base" hangingPunct="1">
        <a:spcBef>
          <a:spcPct val="0"/>
        </a:spcBef>
        <a:spcAft>
          <a:spcPct val="0"/>
        </a:spcAft>
        <a:defRPr sz="4400">
          <a:solidFill>
            <a:schemeClr val="tx1"/>
          </a:solidFill>
          <a:latin typeface="Trebuchet MS" charset="0"/>
          <a:ea typeface="ＭＳ Ｐゴシック" charset="-128"/>
        </a:defRPr>
      </a:lvl3pPr>
      <a:lvl4pPr algn="l" rtl="0" eaLnBrk="1" fontAlgn="base" hangingPunct="1">
        <a:spcBef>
          <a:spcPct val="0"/>
        </a:spcBef>
        <a:spcAft>
          <a:spcPct val="0"/>
        </a:spcAft>
        <a:defRPr sz="4400">
          <a:solidFill>
            <a:schemeClr val="tx1"/>
          </a:solidFill>
          <a:latin typeface="Trebuchet MS" charset="0"/>
          <a:ea typeface="ＭＳ Ｐゴシック" charset="-128"/>
        </a:defRPr>
      </a:lvl4pPr>
      <a:lvl5pPr algn="l" rtl="0" eaLnBrk="1" fontAlgn="base" hangingPunct="1">
        <a:spcBef>
          <a:spcPct val="0"/>
        </a:spcBef>
        <a:spcAft>
          <a:spcPct val="0"/>
        </a:spcAft>
        <a:defRPr sz="4400">
          <a:solidFill>
            <a:schemeClr val="tx1"/>
          </a:solidFill>
          <a:latin typeface="Trebuchet MS" charset="0"/>
          <a:ea typeface="ＭＳ Ｐゴシック" charset="-128"/>
        </a:defRPr>
      </a:lvl5pPr>
      <a:lvl6pPr marL="457200" algn="l" rtl="0" eaLnBrk="1" fontAlgn="base" hangingPunct="1">
        <a:spcBef>
          <a:spcPct val="0"/>
        </a:spcBef>
        <a:spcAft>
          <a:spcPct val="0"/>
        </a:spcAft>
        <a:defRPr sz="4400">
          <a:solidFill>
            <a:schemeClr val="tx1"/>
          </a:solidFill>
          <a:latin typeface="Microsoft Sans Serif" charset="0"/>
        </a:defRPr>
      </a:lvl6pPr>
      <a:lvl7pPr marL="914400" algn="l" rtl="0" eaLnBrk="1" fontAlgn="base" hangingPunct="1">
        <a:spcBef>
          <a:spcPct val="0"/>
        </a:spcBef>
        <a:spcAft>
          <a:spcPct val="0"/>
        </a:spcAft>
        <a:defRPr sz="4400">
          <a:solidFill>
            <a:schemeClr val="tx1"/>
          </a:solidFill>
          <a:latin typeface="Microsoft Sans Serif" charset="0"/>
        </a:defRPr>
      </a:lvl7pPr>
      <a:lvl8pPr marL="1371600" algn="l" rtl="0" eaLnBrk="1" fontAlgn="base" hangingPunct="1">
        <a:spcBef>
          <a:spcPct val="0"/>
        </a:spcBef>
        <a:spcAft>
          <a:spcPct val="0"/>
        </a:spcAft>
        <a:defRPr sz="4400">
          <a:solidFill>
            <a:schemeClr val="tx1"/>
          </a:solidFill>
          <a:latin typeface="Microsoft Sans Serif" charset="0"/>
        </a:defRPr>
      </a:lvl8pPr>
      <a:lvl9pPr marL="1828800" algn="l" rtl="0" eaLnBrk="1" fontAlgn="base" hangingPunct="1">
        <a:spcBef>
          <a:spcPct val="0"/>
        </a:spcBef>
        <a:spcAft>
          <a:spcPct val="0"/>
        </a:spcAft>
        <a:defRPr sz="4400">
          <a:solidFill>
            <a:schemeClr val="tx1"/>
          </a:solidFill>
          <a:latin typeface="Microsoft Sans Serif" charset="0"/>
        </a:defRPr>
      </a:lvl9pPr>
    </p:titleStyle>
    <p:bodyStyle>
      <a:lvl1pPr marL="342900" indent="-342900" algn="l" rtl="0" eaLnBrk="1" fontAlgn="base" hangingPunct="1">
        <a:spcBef>
          <a:spcPct val="20000"/>
        </a:spcBef>
        <a:spcAft>
          <a:spcPct val="0"/>
        </a:spcAft>
        <a:buClr>
          <a:srgbClr val="EA641B"/>
        </a:buClr>
        <a:buFont typeface="Wingdings" panose="05000000000000000000" pitchFamily="2" charset="2"/>
        <a:buChar char="§"/>
        <a:defRPr sz="2800">
          <a:solidFill>
            <a:schemeClr val="tx1"/>
          </a:solidFill>
          <a:latin typeface="+mn-lt"/>
          <a:ea typeface="ＭＳ Ｐゴシック" charset="-128"/>
          <a:cs typeface="Verdana"/>
        </a:defRPr>
      </a:lvl1pPr>
      <a:lvl2pPr marL="742950" indent="-285750" algn="l" rtl="0" eaLnBrk="1" fontAlgn="base" hangingPunct="1">
        <a:spcBef>
          <a:spcPct val="20000"/>
        </a:spcBef>
        <a:spcAft>
          <a:spcPct val="0"/>
        </a:spcAft>
        <a:buClr>
          <a:srgbClr val="9E896D"/>
        </a:buClr>
        <a:buChar char="–"/>
        <a:defRPr sz="2400">
          <a:solidFill>
            <a:schemeClr val="tx1"/>
          </a:solidFill>
          <a:latin typeface="+mn-lt"/>
          <a:ea typeface="ＭＳ Ｐゴシック" charset="-128"/>
          <a:cs typeface="Verdana"/>
        </a:defRPr>
      </a:lvl2pPr>
      <a:lvl3pPr marL="1143000" indent="-228600" algn="l" rtl="0" eaLnBrk="1" fontAlgn="base" hangingPunct="1">
        <a:spcBef>
          <a:spcPct val="20000"/>
        </a:spcBef>
        <a:spcAft>
          <a:spcPct val="0"/>
        </a:spcAft>
        <a:buClr>
          <a:srgbClr val="9E896D"/>
        </a:buClr>
        <a:buChar char="•"/>
        <a:defRPr sz="2000">
          <a:solidFill>
            <a:schemeClr val="tx1"/>
          </a:solidFill>
          <a:latin typeface="+mn-lt"/>
          <a:ea typeface="ＭＳ Ｐゴシック" charset="-128"/>
          <a:cs typeface="Verdana"/>
        </a:defRPr>
      </a:lvl3pPr>
      <a:lvl4pPr marL="1600200" indent="-228600" algn="l" rtl="0" eaLnBrk="1" fontAlgn="base" hangingPunct="1">
        <a:spcBef>
          <a:spcPct val="20000"/>
        </a:spcBef>
        <a:spcAft>
          <a:spcPct val="0"/>
        </a:spcAft>
        <a:buChar char="–"/>
        <a:defRPr sz="1800">
          <a:solidFill>
            <a:schemeClr val="tx1"/>
          </a:solidFill>
          <a:latin typeface="+mn-lt"/>
          <a:ea typeface="ＭＳ Ｐゴシック" charset="-128"/>
          <a:cs typeface="Verdana"/>
        </a:defRPr>
      </a:lvl4pPr>
      <a:lvl5pPr marL="2057400" indent="-228600" algn="l" rtl="0" eaLnBrk="1" fontAlgn="base" hangingPunct="1">
        <a:spcBef>
          <a:spcPct val="20000"/>
        </a:spcBef>
        <a:spcAft>
          <a:spcPct val="0"/>
        </a:spcAft>
        <a:buClr>
          <a:srgbClr val="EA641B"/>
        </a:buClr>
        <a:buChar char="»"/>
        <a:defRPr sz="1600">
          <a:solidFill>
            <a:schemeClr val="tx1"/>
          </a:solidFill>
          <a:latin typeface="+mn-lt"/>
          <a:ea typeface="ＭＳ Ｐゴシック" charset="-128"/>
          <a:cs typeface="Verdana"/>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mailto:marine.legendre@chu-bordeaux.fr"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10171" y="2312876"/>
            <a:ext cx="5943600" cy="1844824"/>
          </a:xfrm>
        </p:spPr>
        <p:txBody>
          <a:bodyPr>
            <a:noAutofit/>
          </a:bodyPr>
          <a:lstStyle/>
          <a:p>
            <a:r>
              <a:rPr lang="fr-FR" sz="4400" dirty="0"/>
              <a:t>Plan France Médecine génomique 2025</a:t>
            </a:r>
            <a:br>
              <a:rPr lang="fr-FR" sz="4400" dirty="0"/>
            </a:br>
            <a:br>
              <a:rPr lang="fr-FR" sz="4400" dirty="0"/>
            </a:br>
            <a:br>
              <a:rPr lang="fr-FR" sz="4400" dirty="0"/>
            </a:br>
            <a:br>
              <a:rPr lang="fr-FR" sz="4400" dirty="0"/>
            </a:br>
            <a:br>
              <a:rPr lang="fr-FR" sz="4400" dirty="0"/>
            </a:br>
            <a:r>
              <a:rPr lang="fr-FR" sz="1800" dirty="0"/>
              <a:t>7 au 10 janvier 2020</a:t>
            </a:r>
            <a:endParaRPr lang="en-US" sz="1800" dirty="0"/>
          </a:p>
        </p:txBody>
      </p:sp>
      <p:sp>
        <p:nvSpPr>
          <p:cNvPr id="4" name="Espace réservé du numéro de diapositive 3"/>
          <p:cNvSpPr>
            <a:spLocks noGrp="1"/>
          </p:cNvSpPr>
          <p:nvPr>
            <p:ph type="sldNum" sz="quarter" idx="4"/>
          </p:nvPr>
        </p:nvSpPr>
        <p:spPr/>
        <p:txBody>
          <a:bodyPr/>
          <a:lstStyle/>
          <a:p>
            <a:pPr>
              <a:defRPr/>
            </a:pPr>
            <a:fld id="{A67CDC84-819A-E042-A24B-5E3C38048050}" type="slidenum">
              <a:rPr lang="en-US" smtClean="0"/>
              <a:pPr>
                <a:defRPr/>
              </a:pPr>
              <a:t>1</a:t>
            </a:fld>
            <a:endParaRPr lang="en-US" dirty="0"/>
          </a:p>
        </p:txBody>
      </p:sp>
    </p:spTree>
    <p:extLst>
      <p:ext uri="{BB962C8B-B14F-4D97-AF65-F5344CB8AC3E}">
        <p14:creationId xmlns:p14="http://schemas.microsoft.com/office/powerpoint/2010/main" val="3314567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4A8A302-4479-4582-AFC4-53DB3AB68DF4}" type="slidenum">
              <a:rPr lang="fr-FR" smtClean="0"/>
              <a:t>2</a:t>
            </a:fld>
            <a:endParaRPr lang="fr-FR"/>
          </a:p>
        </p:txBody>
      </p:sp>
      <p:sp>
        <p:nvSpPr>
          <p:cNvPr id="5" name="Titre 4"/>
          <p:cNvSpPr>
            <a:spLocks noGrp="1"/>
          </p:cNvSpPr>
          <p:nvPr>
            <p:ph type="title"/>
          </p:nvPr>
        </p:nvSpPr>
        <p:spPr>
          <a:xfrm>
            <a:off x="-288540" y="661193"/>
            <a:ext cx="9145016" cy="576064"/>
          </a:xfrm>
        </p:spPr>
        <p:txBody>
          <a:bodyPr/>
          <a:lstStyle/>
          <a:p>
            <a:pPr algn="ctr"/>
            <a:r>
              <a:rPr lang="fr-FR" sz="2000" dirty="0"/>
              <a:t>Nom de la pré-indication : Malformations cardiaques congénitales complexes (formes syndromiques)</a:t>
            </a:r>
          </a:p>
        </p:txBody>
      </p:sp>
      <p:sp>
        <p:nvSpPr>
          <p:cNvPr id="6" name="Titre 4"/>
          <p:cNvSpPr txBox="1">
            <a:spLocks/>
          </p:cNvSpPr>
          <p:nvPr/>
        </p:nvSpPr>
        <p:spPr bwMode="auto">
          <a:xfrm>
            <a:off x="503548" y="3176972"/>
            <a:ext cx="6644379"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chemeClr val="bg2">
                    <a:lumMod val="75000"/>
                  </a:schemeClr>
                </a:solidFill>
                <a:latin typeface="+mj-lt"/>
                <a:ea typeface="ＭＳ Ｐゴシック" charset="-128"/>
                <a:cs typeface="Trebuchet MS"/>
              </a:defRPr>
            </a:lvl1pPr>
            <a:lvl2pPr algn="l" rtl="0" eaLnBrk="1" fontAlgn="base" hangingPunct="1">
              <a:spcBef>
                <a:spcPct val="0"/>
              </a:spcBef>
              <a:spcAft>
                <a:spcPct val="0"/>
              </a:spcAft>
              <a:defRPr sz="4400">
                <a:solidFill>
                  <a:schemeClr val="tx1"/>
                </a:solidFill>
                <a:latin typeface="Trebuchet MS" charset="0"/>
                <a:ea typeface="ＭＳ Ｐゴシック" charset="-128"/>
              </a:defRPr>
            </a:lvl2pPr>
            <a:lvl3pPr algn="l" rtl="0" eaLnBrk="1" fontAlgn="base" hangingPunct="1">
              <a:spcBef>
                <a:spcPct val="0"/>
              </a:spcBef>
              <a:spcAft>
                <a:spcPct val="0"/>
              </a:spcAft>
              <a:defRPr sz="4400">
                <a:solidFill>
                  <a:schemeClr val="tx1"/>
                </a:solidFill>
                <a:latin typeface="Trebuchet MS" charset="0"/>
                <a:ea typeface="ＭＳ Ｐゴシック" charset="-128"/>
              </a:defRPr>
            </a:lvl3pPr>
            <a:lvl4pPr algn="l" rtl="0" eaLnBrk="1" fontAlgn="base" hangingPunct="1">
              <a:spcBef>
                <a:spcPct val="0"/>
              </a:spcBef>
              <a:spcAft>
                <a:spcPct val="0"/>
              </a:spcAft>
              <a:defRPr sz="4400">
                <a:solidFill>
                  <a:schemeClr val="tx1"/>
                </a:solidFill>
                <a:latin typeface="Trebuchet MS" charset="0"/>
                <a:ea typeface="ＭＳ Ｐゴシック" charset="-128"/>
              </a:defRPr>
            </a:lvl4pPr>
            <a:lvl5pPr algn="l" rtl="0" eaLnBrk="1" fontAlgn="base" hangingPunct="1">
              <a:spcBef>
                <a:spcPct val="0"/>
              </a:spcBef>
              <a:spcAft>
                <a:spcPct val="0"/>
              </a:spcAft>
              <a:defRPr sz="4400">
                <a:solidFill>
                  <a:schemeClr val="tx1"/>
                </a:solidFill>
                <a:latin typeface="Trebuchet MS" charset="0"/>
                <a:ea typeface="ＭＳ Ｐゴシック" charset="-128"/>
              </a:defRPr>
            </a:lvl5pPr>
            <a:lvl6pPr marL="457200" algn="l" rtl="0" eaLnBrk="1" fontAlgn="base" hangingPunct="1">
              <a:spcBef>
                <a:spcPct val="0"/>
              </a:spcBef>
              <a:spcAft>
                <a:spcPct val="0"/>
              </a:spcAft>
              <a:defRPr sz="4400">
                <a:solidFill>
                  <a:schemeClr val="tx1"/>
                </a:solidFill>
                <a:latin typeface="Microsoft Sans Serif" charset="0"/>
              </a:defRPr>
            </a:lvl6pPr>
            <a:lvl7pPr marL="914400" algn="l" rtl="0" eaLnBrk="1" fontAlgn="base" hangingPunct="1">
              <a:spcBef>
                <a:spcPct val="0"/>
              </a:spcBef>
              <a:spcAft>
                <a:spcPct val="0"/>
              </a:spcAft>
              <a:defRPr sz="4400">
                <a:solidFill>
                  <a:schemeClr val="tx1"/>
                </a:solidFill>
                <a:latin typeface="Microsoft Sans Serif" charset="0"/>
              </a:defRPr>
            </a:lvl7pPr>
            <a:lvl8pPr marL="1371600" algn="l" rtl="0" eaLnBrk="1" fontAlgn="base" hangingPunct="1">
              <a:spcBef>
                <a:spcPct val="0"/>
              </a:spcBef>
              <a:spcAft>
                <a:spcPct val="0"/>
              </a:spcAft>
              <a:defRPr sz="4400">
                <a:solidFill>
                  <a:schemeClr val="tx1"/>
                </a:solidFill>
                <a:latin typeface="Microsoft Sans Serif" charset="0"/>
              </a:defRPr>
            </a:lvl8pPr>
            <a:lvl9pPr marL="1828800" algn="l" rtl="0" eaLnBrk="1" fontAlgn="base" hangingPunct="1">
              <a:spcBef>
                <a:spcPct val="0"/>
              </a:spcBef>
              <a:spcAft>
                <a:spcPct val="0"/>
              </a:spcAft>
              <a:defRPr sz="4400">
                <a:solidFill>
                  <a:schemeClr val="tx1"/>
                </a:solidFill>
                <a:latin typeface="Microsoft Sans Serif" charset="0"/>
              </a:defRPr>
            </a:lvl9pPr>
          </a:lstStyle>
          <a:p>
            <a:pPr algn="ctr"/>
            <a:r>
              <a:rPr lang="fr-FR" sz="2000" kern="0" dirty="0"/>
              <a:t>Texte de présentation de la pré-indication (500 caractères max):</a:t>
            </a:r>
          </a:p>
        </p:txBody>
      </p:sp>
      <p:sp>
        <p:nvSpPr>
          <p:cNvPr id="7" name="Titre 4"/>
          <p:cNvSpPr txBox="1">
            <a:spLocks/>
          </p:cNvSpPr>
          <p:nvPr/>
        </p:nvSpPr>
        <p:spPr bwMode="auto">
          <a:xfrm>
            <a:off x="215516" y="1520788"/>
            <a:ext cx="8748972"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chemeClr val="bg2">
                    <a:lumMod val="75000"/>
                  </a:schemeClr>
                </a:solidFill>
                <a:latin typeface="+mj-lt"/>
                <a:ea typeface="ＭＳ Ｐゴシック" charset="-128"/>
                <a:cs typeface="Trebuchet MS"/>
              </a:defRPr>
            </a:lvl1pPr>
            <a:lvl2pPr algn="l" rtl="0" eaLnBrk="1" fontAlgn="base" hangingPunct="1">
              <a:spcBef>
                <a:spcPct val="0"/>
              </a:spcBef>
              <a:spcAft>
                <a:spcPct val="0"/>
              </a:spcAft>
              <a:defRPr sz="4400">
                <a:solidFill>
                  <a:schemeClr val="tx1"/>
                </a:solidFill>
                <a:latin typeface="Trebuchet MS" charset="0"/>
                <a:ea typeface="ＭＳ Ｐゴシック" charset="-128"/>
              </a:defRPr>
            </a:lvl2pPr>
            <a:lvl3pPr algn="l" rtl="0" eaLnBrk="1" fontAlgn="base" hangingPunct="1">
              <a:spcBef>
                <a:spcPct val="0"/>
              </a:spcBef>
              <a:spcAft>
                <a:spcPct val="0"/>
              </a:spcAft>
              <a:defRPr sz="4400">
                <a:solidFill>
                  <a:schemeClr val="tx1"/>
                </a:solidFill>
                <a:latin typeface="Trebuchet MS" charset="0"/>
                <a:ea typeface="ＭＳ Ｐゴシック" charset="-128"/>
              </a:defRPr>
            </a:lvl3pPr>
            <a:lvl4pPr algn="l" rtl="0" eaLnBrk="1" fontAlgn="base" hangingPunct="1">
              <a:spcBef>
                <a:spcPct val="0"/>
              </a:spcBef>
              <a:spcAft>
                <a:spcPct val="0"/>
              </a:spcAft>
              <a:defRPr sz="4400">
                <a:solidFill>
                  <a:schemeClr val="tx1"/>
                </a:solidFill>
                <a:latin typeface="Trebuchet MS" charset="0"/>
                <a:ea typeface="ＭＳ Ｐゴシック" charset="-128"/>
              </a:defRPr>
            </a:lvl4pPr>
            <a:lvl5pPr algn="l" rtl="0" eaLnBrk="1" fontAlgn="base" hangingPunct="1">
              <a:spcBef>
                <a:spcPct val="0"/>
              </a:spcBef>
              <a:spcAft>
                <a:spcPct val="0"/>
              </a:spcAft>
              <a:defRPr sz="4400">
                <a:solidFill>
                  <a:schemeClr val="tx1"/>
                </a:solidFill>
                <a:latin typeface="Trebuchet MS" charset="0"/>
                <a:ea typeface="ＭＳ Ｐゴシック" charset="-128"/>
              </a:defRPr>
            </a:lvl5pPr>
            <a:lvl6pPr marL="457200" algn="l" rtl="0" eaLnBrk="1" fontAlgn="base" hangingPunct="1">
              <a:spcBef>
                <a:spcPct val="0"/>
              </a:spcBef>
              <a:spcAft>
                <a:spcPct val="0"/>
              </a:spcAft>
              <a:defRPr sz="4400">
                <a:solidFill>
                  <a:schemeClr val="tx1"/>
                </a:solidFill>
                <a:latin typeface="Microsoft Sans Serif" charset="0"/>
              </a:defRPr>
            </a:lvl6pPr>
            <a:lvl7pPr marL="914400" algn="l" rtl="0" eaLnBrk="1" fontAlgn="base" hangingPunct="1">
              <a:spcBef>
                <a:spcPct val="0"/>
              </a:spcBef>
              <a:spcAft>
                <a:spcPct val="0"/>
              </a:spcAft>
              <a:defRPr sz="4400">
                <a:solidFill>
                  <a:schemeClr val="tx1"/>
                </a:solidFill>
                <a:latin typeface="Microsoft Sans Serif" charset="0"/>
              </a:defRPr>
            </a:lvl7pPr>
            <a:lvl8pPr marL="1371600" algn="l" rtl="0" eaLnBrk="1" fontAlgn="base" hangingPunct="1">
              <a:spcBef>
                <a:spcPct val="0"/>
              </a:spcBef>
              <a:spcAft>
                <a:spcPct val="0"/>
              </a:spcAft>
              <a:defRPr sz="4400">
                <a:solidFill>
                  <a:schemeClr val="tx1"/>
                </a:solidFill>
                <a:latin typeface="Microsoft Sans Serif" charset="0"/>
              </a:defRPr>
            </a:lvl8pPr>
            <a:lvl9pPr marL="1828800" algn="l" rtl="0" eaLnBrk="1" fontAlgn="base" hangingPunct="1">
              <a:spcBef>
                <a:spcPct val="0"/>
              </a:spcBef>
              <a:spcAft>
                <a:spcPct val="0"/>
              </a:spcAft>
              <a:defRPr sz="4400">
                <a:solidFill>
                  <a:schemeClr val="tx1"/>
                </a:solidFill>
                <a:latin typeface="Microsoft Sans Serif" charset="0"/>
              </a:defRPr>
            </a:lvl9pPr>
          </a:lstStyle>
          <a:p>
            <a:r>
              <a:rPr lang="fr-FR" sz="1600" kern="0" dirty="0"/>
              <a:t>Nom de la filière : CARDIOGEN</a:t>
            </a:r>
          </a:p>
          <a:p>
            <a:r>
              <a:rPr lang="fr-FR" sz="1600" kern="0" dirty="0"/>
              <a:t>Référent cardiologue: </a:t>
            </a:r>
            <a:r>
              <a:rPr lang="fr-FR" sz="1600" b="1" dirty="0"/>
              <a:t>J. THOMAS, JB. THAMBO, </a:t>
            </a:r>
            <a:r>
              <a:rPr lang="fr-FR" sz="1600" dirty="0"/>
              <a:t>Hôpital Cardiologique du Haut </a:t>
            </a:r>
            <a:r>
              <a:rPr lang="fr-FR" sz="1600" dirty="0" err="1"/>
              <a:t>Lévêque</a:t>
            </a:r>
            <a:r>
              <a:rPr lang="fr-FR" sz="1600" dirty="0"/>
              <a:t>, CHU de Bordeaux</a:t>
            </a:r>
          </a:p>
          <a:p>
            <a:r>
              <a:rPr lang="fr-FR" sz="1600" kern="0" dirty="0"/>
              <a:t>Référent généticien : C. ROORYCK-THAMBO, Service de génétique médicale, laboratoire de génétique moléculaire, CHU de Bordeaux</a:t>
            </a:r>
          </a:p>
          <a:p>
            <a:endParaRPr lang="fr-FR" sz="1600" kern="0" dirty="0"/>
          </a:p>
          <a:p>
            <a:endParaRPr lang="fr-FR" sz="1600" kern="0" dirty="0"/>
          </a:p>
          <a:p>
            <a:endParaRPr lang="fr-FR" sz="1600" kern="0" dirty="0"/>
          </a:p>
          <a:p>
            <a:endParaRPr lang="fr-FR" sz="1600" kern="0" dirty="0"/>
          </a:p>
          <a:p>
            <a:endParaRPr lang="fr-FR" sz="1600" kern="0" dirty="0"/>
          </a:p>
          <a:p>
            <a:r>
              <a:rPr lang="fr-FR" sz="1200" kern="0" dirty="0"/>
              <a:t>Grande hétérogénéité génétique des </a:t>
            </a:r>
            <a:r>
              <a:rPr lang="fr-FR" sz="1200" dirty="0"/>
              <a:t>malformations cardiaques congénitales complexes (M3c)</a:t>
            </a:r>
            <a:r>
              <a:rPr lang="fr-FR" sz="1200" kern="0" dirty="0"/>
              <a:t>: les malformations cardiaques font partie de nombreuses entités syndromiques</a:t>
            </a:r>
            <a:br>
              <a:rPr lang="fr-FR" sz="1200" kern="0" dirty="0"/>
            </a:br>
            <a:r>
              <a:rPr lang="fr-FR" sz="1200" kern="0" dirty="0"/>
              <a:t>Stratégie diagnostique actuelle:	</a:t>
            </a:r>
            <a:br>
              <a:rPr lang="fr-FR" sz="1200" kern="0" dirty="0"/>
            </a:br>
            <a:r>
              <a:rPr lang="fr-FR" sz="1200" kern="0" dirty="0"/>
              <a:t>-Réalisation systématique d’ACPA pour recherche de </a:t>
            </a:r>
            <a:r>
              <a:rPr lang="fr-FR" sz="1200" kern="0" dirty="0" err="1"/>
              <a:t>CNVs</a:t>
            </a:r>
            <a:br>
              <a:rPr lang="fr-FR" sz="1200" kern="0" dirty="0"/>
            </a:br>
            <a:r>
              <a:rPr lang="fr-FR" sz="1200" kern="0" dirty="0"/>
              <a:t>-Petit panel regroupant 14 gènes de </a:t>
            </a:r>
            <a:r>
              <a:rPr lang="fr-FR" sz="1200" dirty="0"/>
              <a:t>malformations cardiaques congénitales complexes (CHU Bordeaux)</a:t>
            </a:r>
            <a:br>
              <a:rPr lang="fr-FR" sz="1200" kern="0" dirty="0"/>
            </a:br>
            <a:r>
              <a:rPr lang="fr-FR" sz="1200" kern="0" dirty="0"/>
              <a:t>-Etude des formes syndromiques de M3C par </a:t>
            </a:r>
            <a:r>
              <a:rPr lang="fr-FR" sz="1200" kern="0" dirty="0" err="1"/>
              <a:t>exome</a:t>
            </a:r>
            <a:r>
              <a:rPr lang="fr-FR" sz="1200" kern="0" dirty="0"/>
              <a:t> dans certains centres, incluant les cas fœtaux </a:t>
            </a:r>
          </a:p>
          <a:p>
            <a:r>
              <a:rPr lang="fr-FR" sz="1200" dirty="0"/>
              <a:t>Du fait de cette grande hétérogénéité, l’étude de cette préindication par WGS peut être proposée en première intention pour la recherche simultanée de CNV et SNV dans tous les gènes impliqués dans les M3C syndromiques</a:t>
            </a:r>
          </a:p>
          <a:p>
            <a:br>
              <a:rPr lang="fr-FR" sz="1400" kern="0" dirty="0"/>
            </a:br>
            <a:endParaRPr lang="fr-FR" sz="1400" kern="0" dirty="0"/>
          </a:p>
          <a:p>
            <a:endParaRPr lang="fr-FR" sz="1600" kern="0" dirty="0"/>
          </a:p>
          <a:p>
            <a:endParaRPr lang="fr-FR" sz="1600" kern="0" dirty="0"/>
          </a:p>
        </p:txBody>
      </p:sp>
    </p:spTree>
    <p:extLst>
      <p:ext uri="{BB962C8B-B14F-4D97-AF65-F5344CB8AC3E}">
        <p14:creationId xmlns:p14="http://schemas.microsoft.com/office/powerpoint/2010/main" val="758537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endParaRPr lang="fr-FR" dirty="0"/>
          </a:p>
        </p:txBody>
      </p:sp>
      <p:sp>
        <p:nvSpPr>
          <p:cNvPr id="7" name="Titre 4"/>
          <p:cNvSpPr txBox="1">
            <a:spLocks/>
          </p:cNvSpPr>
          <p:nvPr/>
        </p:nvSpPr>
        <p:spPr bwMode="auto">
          <a:xfrm>
            <a:off x="1653577" y="548680"/>
            <a:ext cx="5750240"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chemeClr val="bg2">
                    <a:lumMod val="75000"/>
                  </a:schemeClr>
                </a:solidFill>
                <a:latin typeface="+mj-lt"/>
                <a:ea typeface="ＭＳ Ｐゴシック" charset="-128"/>
                <a:cs typeface="Trebuchet MS"/>
              </a:defRPr>
            </a:lvl1pPr>
            <a:lvl2pPr algn="l" rtl="0" eaLnBrk="1" fontAlgn="base" hangingPunct="1">
              <a:spcBef>
                <a:spcPct val="0"/>
              </a:spcBef>
              <a:spcAft>
                <a:spcPct val="0"/>
              </a:spcAft>
              <a:defRPr sz="4400">
                <a:solidFill>
                  <a:schemeClr val="tx1"/>
                </a:solidFill>
                <a:latin typeface="Trebuchet MS" charset="0"/>
                <a:ea typeface="ＭＳ Ｐゴシック" charset="-128"/>
              </a:defRPr>
            </a:lvl2pPr>
            <a:lvl3pPr algn="l" rtl="0" eaLnBrk="1" fontAlgn="base" hangingPunct="1">
              <a:spcBef>
                <a:spcPct val="0"/>
              </a:spcBef>
              <a:spcAft>
                <a:spcPct val="0"/>
              </a:spcAft>
              <a:defRPr sz="4400">
                <a:solidFill>
                  <a:schemeClr val="tx1"/>
                </a:solidFill>
                <a:latin typeface="Trebuchet MS" charset="0"/>
                <a:ea typeface="ＭＳ Ｐゴシック" charset="-128"/>
              </a:defRPr>
            </a:lvl3pPr>
            <a:lvl4pPr algn="l" rtl="0" eaLnBrk="1" fontAlgn="base" hangingPunct="1">
              <a:spcBef>
                <a:spcPct val="0"/>
              </a:spcBef>
              <a:spcAft>
                <a:spcPct val="0"/>
              </a:spcAft>
              <a:defRPr sz="4400">
                <a:solidFill>
                  <a:schemeClr val="tx1"/>
                </a:solidFill>
                <a:latin typeface="Trebuchet MS" charset="0"/>
                <a:ea typeface="ＭＳ Ｐゴシック" charset="-128"/>
              </a:defRPr>
            </a:lvl4pPr>
            <a:lvl5pPr algn="l" rtl="0" eaLnBrk="1" fontAlgn="base" hangingPunct="1">
              <a:spcBef>
                <a:spcPct val="0"/>
              </a:spcBef>
              <a:spcAft>
                <a:spcPct val="0"/>
              </a:spcAft>
              <a:defRPr sz="4400">
                <a:solidFill>
                  <a:schemeClr val="tx1"/>
                </a:solidFill>
                <a:latin typeface="Trebuchet MS" charset="0"/>
                <a:ea typeface="ＭＳ Ｐゴシック" charset="-128"/>
              </a:defRPr>
            </a:lvl5pPr>
            <a:lvl6pPr marL="457200" algn="l" rtl="0" eaLnBrk="1" fontAlgn="base" hangingPunct="1">
              <a:spcBef>
                <a:spcPct val="0"/>
              </a:spcBef>
              <a:spcAft>
                <a:spcPct val="0"/>
              </a:spcAft>
              <a:defRPr sz="4400">
                <a:solidFill>
                  <a:schemeClr val="tx1"/>
                </a:solidFill>
                <a:latin typeface="Microsoft Sans Serif" charset="0"/>
              </a:defRPr>
            </a:lvl6pPr>
            <a:lvl7pPr marL="914400" algn="l" rtl="0" eaLnBrk="1" fontAlgn="base" hangingPunct="1">
              <a:spcBef>
                <a:spcPct val="0"/>
              </a:spcBef>
              <a:spcAft>
                <a:spcPct val="0"/>
              </a:spcAft>
              <a:defRPr sz="4400">
                <a:solidFill>
                  <a:schemeClr val="tx1"/>
                </a:solidFill>
                <a:latin typeface="Microsoft Sans Serif" charset="0"/>
              </a:defRPr>
            </a:lvl7pPr>
            <a:lvl8pPr marL="1371600" algn="l" rtl="0" eaLnBrk="1" fontAlgn="base" hangingPunct="1">
              <a:spcBef>
                <a:spcPct val="0"/>
              </a:spcBef>
              <a:spcAft>
                <a:spcPct val="0"/>
              </a:spcAft>
              <a:defRPr sz="4400">
                <a:solidFill>
                  <a:schemeClr val="tx1"/>
                </a:solidFill>
                <a:latin typeface="Microsoft Sans Serif" charset="0"/>
              </a:defRPr>
            </a:lvl8pPr>
            <a:lvl9pPr marL="1828800" algn="l" rtl="0" eaLnBrk="1" fontAlgn="base" hangingPunct="1">
              <a:spcBef>
                <a:spcPct val="0"/>
              </a:spcBef>
              <a:spcAft>
                <a:spcPct val="0"/>
              </a:spcAft>
              <a:defRPr sz="4400">
                <a:solidFill>
                  <a:schemeClr val="tx1"/>
                </a:solidFill>
                <a:latin typeface="Microsoft Sans Serif" charset="0"/>
              </a:defRPr>
            </a:lvl9pPr>
          </a:lstStyle>
          <a:p>
            <a:pPr algn="ctr"/>
            <a:r>
              <a:rPr lang="fr-FR" sz="2000" kern="0" dirty="0"/>
              <a:t>RCP d’amont </a:t>
            </a:r>
            <a:br>
              <a:rPr lang="fr-FR" sz="2000" kern="0" dirty="0"/>
            </a:br>
            <a:endParaRPr lang="fr-FR" sz="2000" kern="0" dirty="0"/>
          </a:p>
        </p:txBody>
      </p:sp>
      <p:graphicFrame>
        <p:nvGraphicFramePr>
          <p:cNvPr id="6" name="Espace réservé du contenu 4"/>
          <p:cNvGraphicFramePr>
            <a:graphicFrameLocks noGrp="1"/>
          </p:cNvGraphicFramePr>
          <p:nvPr>
            <p:ph idx="1"/>
            <p:extLst>
              <p:ext uri="{D42A27DB-BD31-4B8C-83A1-F6EECF244321}">
                <p14:modId xmlns:p14="http://schemas.microsoft.com/office/powerpoint/2010/main" val="1976398747"/>
              </p:ext>
            </p:extLst>
          </p:nvPr>
        </p:nvGraphicFramePr>
        <p:xfrm>
          <a:off x="503548" y="1052736"/>
          <a:ext cx="8146164" cy="5203696"/>
        </p:xfrm>
        <a:graphic>
          <a:graphicData uri="http://schemas.openxmlformats.org/drawingml/2006/table">
            <a:tbl>
              <a:tblPr firstRow="1" bandRow="1">
                <a:tableStyleId>{16D9F66E-5EB9-4882-86FB-DCBF35E3C3E4}</a:tableStyleId>
              </a:tblPr>
              <a:tblGrid>
                <a:gridCol w="2368621">
                  <a:extLst>
                    <a:ext uri="{9D8B030D-6E8A-4147-A177-3AD203B41FA5}">
                      <a16:colId xmlns:a16="http://schemas.microsoft.com/office/drawing/2014/main" val="4248480396"/>
                    </a:ext>
                  </a:extLst>
                </a:gridCol>
                <a:gridCol w="1457064">
                  <a:extLst>
                    <a:ext uri="{9D8B030D-6E8A-4147-A177-3AD203B41FA5}">
                      <a16:colId xmlns:a16="http://schemas.microsoft.com/office/drawing/2014/main" val="2525026601"/>
                    </a:ext>
                  </a:extLst>
                </a:gridCol>
                <a:gridCol w="1718931">
                  <a:extLst>
                    <a:ext uri="{9D8B030D-6E8A-4147-A177-3AD203B41FA5}">
                      <a16:colId xmlns:a16="http://schemas.microsoft.com/office/drawing/2014/main" val="3488452547"/>
                    </a:ext>
                  </a:extLst>
                </a:gridCol>
                <a:gridCol w="2601548">
                  <a:extLst>
                    <a:ext uri="{9D8B030D-6E8A-4147-A177-3AD203B41FA5}">
                      <a16:colId xmlns:a16="http://schemas.microsoft.com/office/drawing/2014/main" val="96568911"/>
                    </a:ext>
                  </a:extLst>
                </a:gridCol>
              </a:tblGrid>
              <a:tr h="1607056">
                <a:tc>
                  <a:txBody>
                    <a:bodyPr/>
                    <a:lstStyle/>
                    <a:p>
                      <a:r>
                        <a:rPr lang="fr-FR" dirty="0"/>
                        <a:t>RCP</a:t>
                      </a:r>
                    </a:p>
                  </a:txBody>
                  <a:tcPr/>
                </a:tc>
                <a:tc>
                  <a:txBody>
                    <a:bodyPr/>
                    <a:lstStyle/>
                    <a:p>
                      <a:r>
                        <a:rPr lang="fr-FR" dirty="0"/>
                        <a:t>Type de la RCP (nationale, régionale,</a:t>
                      </a:r>
                      <a:r>
                        <a:rPr lang="fr-FR" baseline="0" dirty="0"/>
                        <a:t> locale…)</a:t>
                      </a:r>
                      <a:endParaRPr lang="fr-FR" dirty="0"/>
                    </a:p>
                  </a:txBody>
                  <a:tcPr/>
                </a:tc>
                <a:tc>
                  <a:txBody>
                    <a:bodyPr/>
                    <a:lstStyle/>
                    <a:p>
                      <a:r>
                        <a:rPr lang="fr-FR" dirty="0"/>
                        <a:t>Ville du coordinateur</a:t>
                      </a:r>
                    </a:p>
                    <a:p>
                      <a:r>
                        <a:rPr lang="fr-FR" dirty="0"/>
                        <a:t>(fréquence)</a:t>
                      </a:r>
                    </a:p>
                  </a:txBody>
                  <a:tcPr/>
                </a:tc>
                <a:tc>
                  <a:txBody>
                    <a:bodyPr/>
                    <a:lstStyle/>
                    <a:p>
                      <a:r>
                        <a:rPr lang="fr-FR" dirty="0"/>
                        <a:t>Nom, prénom, et mail du</a:t>
                      </a:r>
                      <a:r>
                        <a:rPr lang="fr-FR" baseline="0" dirty="0"/>
                        <a:t> contact</a:t>
                      </a:r>
                      <a:endParaRPr lang="fr-FR" dirty="0"/>
                    </a:p>
                  </a:txBody>
                  <a:tcPr/>
                </a:tc>
                <a:extLst>
                  <a:ext uri="{0D108BD9-81ED-4DB2-BD59-A6C34878D82A}">
                    <a16:rowId xmlns:a16="http://schemas.microsoft.com/office/drawing/2014/main" val="30056200"/>
                  </a:ext>
                </a:extLst>
              </a:tr>
              <a:tr h="166930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600" u="none" strike="noStrike" dirty="0">
                          <a:effectLst/>
                        </a:rPr>
                        <a:t>Anomalies du développement et syndromes malformatifs du Sud-Ouest-Occitanie Réunion (SOOR)</a:t>
                      </a:r>
                      <a:endParaRPr lang="fr-FR" sz="1600" b="0" i="0" u="none" strike="noStrike" dirty="0">
                        <a:solidFill>
                          <a:srgbClr val="000000"/>
                        </a:solidFill>
                        <a:effectLst/>
                        <a:latin typeface="+mn-lt"/>
                      </a:endParaRPr>
                    </a:p>
                    <a:p>
                      <a:endParaRPr lang="fr-FR" sz="1600" dirty="0"/>
                    </a:p>
                  </a:txBody>
                  <a:tcPr/>
                </a:tc>
                <a:tc>
                  <a:txBody>
                    <a:bodyPr/>
                    <a:lstStyle/>
                    <a:p>
                      <a:r>
                        <a:rPr lang="fr-FR" sz="1600" dirty="0"/>
                        <a:t>Régionale</a:t>
                      </a:r>
                    </a:p>
                    <a:p>
                      <a:endParaRPr lang="fr-FR" sz="1600" dirty="0"/>
                    </a:p>
                    <a:p>
                      <a:endParaRPr lang="fr-FR" sz="1600" dirty="0"/>
                    </a:p>
                    <a:p>
                      <a:endParaRPr lang="fr-FR" sz="1600" dirty="0"/>
                    </a:p>
                    <a:p>
                      <a:r>
                        <a:rPr lang="fr-FR" sz="1600" dirty="0"/>
                        <a:t>Locale </a:t>
                      </a:r>
                    </a:p>
                  </a:txBody>
                  <a:tcPr/>
                </a:tc>
                <a:tc>
                  <a:txBody>
                    <a:bodyPr/>
                    <a:lstStyle/>
                    <a:p>
                      <a:r>
                        <a:rPr lang="fr-FR" sz="1600" dirty="0"/>
                        <a:t>Bordeaux</a:t>
                      </a:r>
                    </a:p>
                    <a:p>
                      <a:r>
                        <a:rPr lang="fr-FR" sz="1600" dirty="0"/>
                        <a:t>(tous</a:t>
                      </a:r>
                      <a:r>
                        <a:rPr lang="fr-FR" sz="1600" baseline="0" dirty="0"/>
                        <a:t> les 2 mois)</a:t>
                      </a:r>
                    </a:p>
                    <a:p>
                      <a:endParaRPr lang="fr-FR" sz="1600"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fr-FR" sz="1600" dirty="0"/>
                        <a:t>Bordeaux</a:t>
                      </a:r>
                    </a:p>
                    <a:p>
                      <a:r>
                        <a:rPr lang="fr-FR" sz="1600" dirty="0"/>
                        <a:t>(tous les 15 j)</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baseline="0" dirty="0"/>
                        <a:t>LACOMBE Didier</a:t>
                      </a:r>
                    </a:p>
                    <a:p>
                      <a:pPr marL="0" marR="0" indent="0" algn="l" defTabSz="457200" rtl="0" eaLnBrk="1" fontAlgn="auto" latinLnBrk="0" hangingPunct="1">
                        <a:lnSpc>
                          <a:spcPct val="100000"/>
                        </a:lnSpc>
                        <a:spcBef>
                          <a:spcPts val="0"/>
                        </a:spcBef>
                        <a:spcAft>
                          <a:spcPts val="0"/>
                        </a:spcAft>
                        <a:buClrTx/>
                        <a:buSzTx/>
                        <a:buFontTx/>
                        <a:buNone/>
                        <a:tabLst/>
                        <a:defRPr/>
                      </a:pPr>
                      <a:r>
                        <a:rPr lang="fr-FR" sz="1400" baseline="0" dirty="0"/>
                        <a:t>LEGENDRE Marine</a:t>
                      </a:r>
                      <a:endParaRPr lang="fr-FR" sz="1600" baseline="0" dirty="0"/>
                    </a:p>
                    <a:p>
                      <a:r>
                        <a:rPr lang="fr-FR" sz="1400" dirty="0"/>
                        <a:t>ROORYCK</a:t>
                      </a:r>
                      <a:r>
                        <a:rPr lang="fr-FR" sz="1400" baseline="0" dirty="0"/>
                        <a:t> THAMBO Caroline</a:t>
                      </a:r>
                    </a:p>
                    <a:p>
                      <a:r>
                        <a:rPr lang="fr-FR" sz="1400" baseline="0" dirty="0">
                          <a:hlinkClick r:id="" action="ppaction://noaction"/>
                        </a:rPr>
                        <a:t>didier.lacombe@chu-bordeaux.fr</a:t>
                      </a:r>
                    </a:p>
                    <a:p>
                      <a:pPr marL="0" marR="0" indent="0" algn="l" defTabSz="457200" rtl="0" eaLnBrk="1" fontAlgn="auto" latinLnBrk="0" hangingPunct="1">
                        <a:lnSpc>
                          <a:spcPct val="100000"/>
                        </a:lnSpc>
                        <a:spcBef>
                          <a:spcPts val="0"/>
                        </a:spcBef>
                        <a:spcAft>
                          <a:spcPts val="0"/>
                        </a:spcAft>
                        <a:buClrTx/>
                        <a:buSzTx/>
                        <a:buFontTx/>
                        <a:buNone/>
                        <a:tabLst/>
                        <a:defRPr/>
                      </a:pPr>
                      <a:r>
                        <a:rPr lang="fr-FR" sz="1400" baseline="0" dirty="0">
                          <a:hlinkClick r:id="rId2"/>
                        </a:rPr>
                        <a:t>marine.legendre@chu-bordeaux.fr</a:t>
                      </a:r>
                      <a:endParaRPr lang="fr-FR" sz="1400" baseline="0" dirty="0"/>
                    </a:p>
                    <a:p>
                      <a:r>
                        <a:rPr lang="fr-FR" sz="1400" baseline="0" dirty="0">
                          <a:hlinkClick r:id="" action="ppaction://noaction"/>
                        </a:rPr>
                        <a:t>caroline.rooryck-thambo@chu-bordeaux.fr</a:t>
                      </a:r>
                      <a:endParaRPr lang="fr-FR" sz="1400" baseline="0" dirty="0"/>
                    </a:p>
                    <a:p>
                      <a:endParaRPr lang="fr-FR" sz="1400" baseline="0" dirty="0"/>
                    </a:p>
                  </a:txBody>
                  <a:tcPr/>
                </a:tc>
                <a:extLst>
                  <a:ext uri="{0D108BD9-81ED-4DB2-BD59-A6C34878D82A}">
                    <a16:rowId xmlns:a16="http://schemas.microsoft.com/office/drawing/2014/main" val="807831526"/>
                  </a:ext>
                </a:extLst>
              </a:tr>
              <a:tr h="620008">
                <a:tc>
                  <a:txBody>
                    <a:bodyPr/>
                    <a:lstStyle/>
                    <a:p>
                      <a:r>
                        <a:rPr lang="fr-FR" sz="1600" kern="1200" dirty="0">
                          <a:solidFill>
                            <a:schemeClr val="dk1"/>
                          </a:solidFill>
                          <a:latin typeface="+mn-lt"/>
                          <a:ea typeface="ＭＳ Ｐゴシック" charset="-128"/>
                          <a:cs typeface="Trebuchet MS"/>
                        </a:rPr>
                        <a:t>Syndromes malformatifs et malformations cérébrales sans DI</a:t>
                      </a:r>
                    </a:p>
                    <a:p>
                      <a:r>
                        <a:rPr lang="fr-FR" sz="1600" kern="1200" dirty="0">
                          <a:solidFill>
                            <a:schemeClr val="dk1"/>
                          </a:solidFill>
                          <a:latin typeface="+mn-lt"/>
                          <a:ea typeface="ＭＳ Ｐゴシック" charset="-128"/>
                        </a:rPr>
                        <a:t>(staff</a:t>
                      </a:r>
                      <a:r>
                        <a:rPr lang="fr-FR" sz="1600" kern="1200" baseline="0" dirty="0">
                          <a:solidFill>
                            <a:schemeClr val="dk1"/>
                          </a:solidFill>
                          <a:latin typeface="+mn-lt"/>
                          <a:ea typeface="ＭＳ Ｐゴシック" charset="-128"/>
                        </a:rPr>
                        <a:t> </a:t>
                      </a:r>
                      <a:r>
                        <a:rPr lang="fr-FR" sz="1600" kern="1200" baseline="0" dirty="0" err="1">
                          <a:solidFill>
                            <a:schemeClr val="dk1"/>
                          </a:solidFill>
                          <a:latin typeface="+mn-lt"/>
                          <a:ea typeface="ＭＳ Ｐゴシック" charset="-128"/>
                        </a:rPr>
                        <a:t>foeto</a:t>
                      </a:r>
                      <a:r>
                        <a:rPr lang="fr-FR" sz="1600" kern="1200" baseline="0" dirty="0">
                          <a:solidFill>
                            <a:schemeClr val="dk1"/>
                          </a:solidFill>
                          <a:latin typeface="+mn-lt"/>
                          <a:ea typeface="ＭＳ Ｐゴシック" charset="-128"/>
                        </a:rPr>
                        <a:t>-clinique)</a:t>
                      </a:r>
                      <a:endParaRPr lang="fr-FR" sz="1600" dirty="0"/>
                    </a:p>
                  </a:txBody>
                  <a:tcPr/>
                </a:tc>
                <a:tc>
                  <a:txBody>
                    <a:bodyPr/>
                    <a:lstStyle/>
                    <a:p>
                      <a:r>
                        <a:rPr lang="fr-FR" sz="1600" dirty="0"/>
                        <a:t>Locale</a:t>
                      </a:r>
                    </a:p>
                  </a:txBody>
                  <a:tcPr/>
                </a:tc>
                <a:tc>
                  <a:txBody>
                    <a:bodyPr/>
                    <a:lstStyle/>
                    <a:p>
                      <a:r>
                        <a:rPr lang="fr-FR" sz="1600" dirty="0"/>
                        <a:t>Bordeaux</a:t>
                      </a:r>
                    </a:p>
                    <a:p>
                      <a:r>
                        <a:rPr lang="fr-FR" sz="1600" dirty="0"/>
                        <a:t>(mensuelle)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baseline="0" dirty="0"/>
                        <a:t>LEGENDRE Marine</a:t>
                      </a:r>
                    </a:p>
                    <a:p>
                      <a:pPr marL="0" marR="0" indent="0" algn="l" defTabSz="457200" rtl="0" eaLnBrk="1" fontAlgn="auto" latinLnBrk="0" hangingPunct="1">
                        <a:lnSpc>
                          <a:spcPct val="100000"/>
                        </a:lnSpc>
                        <a:spcBef>
                          <a:spcPts val="0"/>
                        </a:spcBef>
                        <a:spcAft>
                          <a:spcPts val="0"/>
                        </a:spcAft>
                        <a:buClrTx/>
                        <a:buSzTx/>
                        <a:buFontTx/>
                        <a:buNone/>
                        <a:tabLst/>
                        <a:defRPr/>
                      </a:pPr>
                      <a:r>
                        <a:rPr lang="fr-FR" sz="1400" kern="1200" baseline="0" dirty="0">
                          <a:solidFill>
                            <a:schemeClr val="dk1"/>
                          </a:solidFill>
                          <a:latin typeface="+mn-lt"/>
                          <a:ea typeface="+mn-ea"/>
                          <a:cs typeface="+mn-cs"/>
                        </a:rPr>
                        <a:t>ROORYCK THAMBO Caroline</a:t>
                      </a:r>
                    </a:p>
                    <a:p>
                      <a:pPr marL="0" marR="0" indent="0" algn="l" defTabSz="457200" rtl="0" eaLnBrk="1" fontAlgn="auto" latinLnBrk="0" hangingPunct="1">
                        <a:lnSpc>
                          <a:spcPct val="100000"/>
                        </a:lnSpc>
                        <a:spcBef>
                          <a:spcPts val="0"/>
                        </a:spcBef>
                        <a:spcAft>
                          <a:spcPts val="0"/>
                        </a:spcAft>
                        <a:buClrTx/>
                        <a:buSzTx/>
                        <a:buFontTx/>
                        <a:buNone/>
                        <a:tabLst/>
                        <a:defRPr/>
                      </a:pPr>
                      <a:r>
                        <a:rPr lang="fr-FR" sz="1400" baseline="0" dirty="0">
                          <a:hlinkClick r:id="rId2"/>
                        </a:rPr>
                        <a:t>marine.legendre@chu-bordeaux.fr</a:t>
                      </a:r>
                      <a:endParaRPr lang="fr-FR" sz="1400"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fr-FR" sz="1400" baseline="0" dirty="0">
                          <a:hlinkClick r:id="" action="ppaction://noaction"/>
                        </a:rPr>
                        <a:t>caroline.rooryck-thambo@chu-bordeaux.fr</a:t>
                      </a:r>
                      <a:endParaRPr lang="fr-FR" sz="1400" baseline="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7385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4A8A302-4479-4582-AFC4-53DB3AB68DF4}" type="slidenum">
              <a:rPr lang="fr-FR" smtClean="0"/>
              <a:t>4</a:t>
            </a:fld>
            <a:endParaRPr lang="fr-FR"/>
          </a:p>
        </p:txBody>
      </p:sp>
      <p:sp>
        <p:nvSpPr>
          <p:cNvPr id="5" name="Rectangle 4"/>
          <p:cNvSpPr/>
          <p:nvPr/>
        </p:nvSpPr>
        <p:spPr bwMode="auto">
          <a:xfrm>
            <a:off x="3095836" y="872716"/>
            <a:ext cx="2412268" cy="756084"/>
          </a:xfrm>
          <a:prstGeom prst="rect">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100" b="1" dirty="0">
                <a:latin typeface="Arial" charset="0"/>
              </a:rPr>
              <a:t>Malformation cardiaque complexe</a:t>
            </a:r>
          </a:p>
          <a:p>
            <a:pPr marL="0" marR="0" indent="0" algn="ctr" defTabSz="914400" rtl="0" eaLnBrk="1" fontAlgn="base" latinLnBrk="0" hangingPunct="1">
              <a:lnSpc>
                <a:spcPct val="100000"/>
              </a:lnSpc>
              <a:spcBef>
                <a:spcPct val="0"/>
              </a:spcBef>
              <a:spcAft>
                <a:spcPct val="0"/>
              </a:spcAft>
              <a:buClrTx/>
              <a:buSzTx/>
              <a:buFontTx/>
              <a:buNone/>
              <a:tabLst/>
            </a:pPr>
            <a:r>
              <a:rPr lang="fr-FR" sz="1100" b="1" dirty="0">
                <a:latin typeface="Arial" charset="0"/>
              </a:rPr>
              <a:t>associée à une autre malformation</a:t>
            </a:r>
          </a:p>
          <a:p>
            <a:pPr marL="0" marR="0" indent="0" algn="ctr" defTabSz="914400" rtl="0" eaLnBrk="1" fontAlgn="base" latinLnBrk="0" hangingPunct="1">
              <a:lnSpc>
                <a:spcPct val="100000"/>
              </a:lnSpc>
              <a:spcBef>
                <a:spcPct val="0"/>
              </a:spcBef>
              <a:spcAft>
                <a:spcPct val="0"/>
              </a:spcAft>
              <a:buClrTx/>
              <a:buSzTx/>
              <a:buFontTx/>
              <a:buNone/>
              <a:tabLst/>
            </a:pPr>
            <a:r>
              <a:rPr lang="fr-FR" sz="1100" b="1" dirty="0">
                <a:latin typeface="Arial" charset="0"/>
              </a:rPr>
              <a:t>et/ou déficience intellectuelle</a:t>
            </a:r>
          </a:p>
          <a:p>
            <a:pPr marL="0" marR="0" indent="0" algn="ctr" defTabSz="914400" rtl="0" eaLnBrk="1" fontAlgn="base" latinLnBrk="0" hangingPunct="1">
              <a:lnSpc>
                <a:spcPct val="100000"/>
              </a:lnSpc>
              <a:spcBef>
                <a:spcPct val="0"/>
              </a:spcBef>
              <a:spcAft>
                <a:spcPct val="0"/>
              </a:spcAft>
              <a:buClrTx/>
              <a:buSzTx/>
              <a:buFontTx/>
              <a:buNone/>
              <a:tabLst/>
            </a:pPr>
            <a:r>
              <a:rPr lang="fr-FR" sz="1100" b="1" dirty="0">
                <a:latin typeface="Arial" charset="0"/>
              </a:rPr>
              <a:t>et/ou dysmorphie faciale </a:t>
            </a:r>
            <a:endParaRPr kumimoji="0" lang="fr-FR" sz="1100" b="1" i="0" u="none" strike="noStrike" cap="none" normalizeH="0" baseline="0" dirty="0">
              <a:ln>
                <a:noFill/>
              </a:ln>
              <a:solidFill>
                <a:schemeClr val="tx1"/>
              </a:solidFill>
              <a:effectLst/>
              <a:latin typeface="Arial" charset="0"/>
            </a:endParaRPr>
          </a:p>
        </p:txBody>
      </p:sp>
      <p:sp>
        <p:nvSpPr>
          <p:cNvPr id="6" name="Rectangle 5"/>
          <p:cNvSpPr/>
          <p:nvPr/>
        </p:nvSpPr>
        <p:spPr bwMode="auto">
          <a:xfrm>
            <a:off x="1043608" y="2312876"/>
            <a:ext cx="3168352" cy="468052"/>
          </a:xfrm>
          <a:prstGeom prst="rect">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a:ln>
                  <a:noFill/>
                </a:ln>
                <a:solidFill>
                  <a:schemeClr val="tx1"/>
                </a:solidFill>
                <a:effectLst/>
                <a:latin typeface="Arial" charset="0"/>
              </a:rPr>
              <a:t>Hypothèse diagnostique</a:t>
            </a:r>
            <a:endParaRPr kumimoji="0" lang="fr-FR" sz="1100" b="1" i="0" u="none" strike="noStrike" cap="none" normalizeH="0" baseline="0" dirty="0">
              <a:ln>
                <a:noFill/>
              </a:ln>
              <a:solidFill>
                <a:schemeClr val="tx1"/>
              </a:solidFill>
              <a:effectLst/>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lang="fr-FR" sz="1100" b="1" dirty="0">
                <a:latin typeface="Arial" charset="0"/>
              </a:rPr>
              <a:t>Syndrome génétique connu avec gène identifié</a:t>
            </a:r>
          </a:p>
        </p:txBody>
      </p:sp>
      <p:sp>
        <p:nvSpPr>
          <p:cNvPr id="9" name="Rectangle 8"/>
          <p:cNvSpPr/>
          <p:nvPr/>
        </p:nvSpPr>
        <p:spPr bwMode="auto">
          <a:xfrm>
            <a:off x="4283968" y="2312876"/>
            <a:ext cx="3168352" cy="468052"/>
          </a:xfrm>
          <a:prstGeom prst="rect">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100" b="1" dirty="0">
                <a:latin typeface="Arial" charset="0"/>
              </a:rPr>
              <a:t>Suspicion d’un syndrome </a:t>
            </a:r>
            <a:r>
              <a:rPr lang="fr-FR" sz="1100" b="1" dirty="0" err="1">
                <a:latin typeface="Arial" charset="0"/>
              </a:rPr>
              <a:t>microdélétionnel</a:t>
            </a:r>
            <a:endParaRPr kumimoji="0" lang="fr-FR" sz="1100" b="1" i="0" u="none" strike="noStrike" cap="none" normalizeH="0" baseline="0" dirty="0">
              <a:ln>
                <a:noFill/>
              </a:ln>
              <a:solidFill>
                <a:schemeClr val="tx1"/>
              </a:solidFill>
              <a:effectLst/>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lang="fr-FR" sz="1100" b="1" dirty="0">
                <a:latin typeface="Arial" charset="0"/>
              </a:rPr>
              <a:t>Ou a</a:t>
            </a:r>
            <a:r>
              <a:rPr kumimoji="0" lang="fr-FR" sz="1100" b="1" i="0" u="none" strike="noStrike" cap="none" normalizeH="0" baseline="0" dirty="0">
                <a:ln>
                  <a:noFill/>
                </a:ln>
                <a:solidFill>
                  <a:schemeClr val="tx1"/>
                </a:solidFill>
                <a:effectLst/>
                <a:latin typeface="Arial" charset="0"/>
              </a:rPr>
              <a:t>bsence d’hypothèse</a:t>
            </a:r>
            <a:r>
              <a:rPr kumimoji="0" lang="fr-FR" sz="1100" b="1" i="0" u="none" strike="noStrike" cap="none" normalizeH="0" dirty="0">
                <a:ln>
                  <a:noFill/>
                </a:ln>
                <a:solidFill>
                  <a:schemeClr val="tx1"/>
                </a:solidFill>
                <a:effectLst/>
                <a:latin typeface="Arial" charset="0"/>
              </a:rPr>
              <a:t> </a:t>
            </a:r>
            <a:r>
              <a:rPr kumimoji="0" lang="fr-FR" sz="1100" b="1" i="0" u="none" strike="noStrike" cap="none" normalizeH="0" baseline="0" dirty="0">
                <a:ln>
                  <a:noFill/>
                </a:ln>
                <a:solidFill>
                  <a:schemeClr val="tx1"/>
                </a:solidFill>
                <a:effectLst/>
                <a:latin typeface="Arial" charset="0"/>
              </a:rPr>
              <a:t>diagnostique</a:t>
            </a:r>
            <a:endParaRPr kumimoji="0" lang="fr-FR" sz="1050" b="1" i="0" u="none" strike="noStrike" cap="none" normalizeH="0" baseline="0" dirty="0">
              <a:ln>
                <a:noFill/>
              </a:ln>
              <a:solidFill>
                <a:schemeClr val="tx1"/>
              </a:solidFill>
              <a:effectLst/>
              <a:latin typeface="Arial" charset="0"/>
            </a:endParaRPr>
          </a:p>
        </p:txBody>
      </p:sp>
      <p:sp>
        <p:nvSpPr>
          <p:cNvPr id="7" name="Rectangle 6"/>
          <p:cNvSpPr/>
          <p:nvPr/>
        </p:nvSpPr>
        <p:spPr bwMode="auto">
          <a:xfrm>
            <a:off x="4716016" y="3320988"/>
            <a:ext cx="2160240" cy="468052"/>
          </a:xfrm>
          <a:prstGeom prst="rect">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a:ln>
                  <a:noFill/>
                </a:ln>
                <a:solidFill>
                  <a:schemeClr val="tx1"/>
                </a:solidFill>
                <a:effectLst/>
                <a:latin typeface="Arial" charset="0"/>
              </a:rPr>
              <a:t>ACPA</a:t>
            </a:r>
            <a:r>
              <a:rPr kumimoji="0" lang="fr-FR" sz="1100" b="1" i="0" u="none" strike="noStrike" cap="none" normalizeH="0" dirty="0">
                <a:ln>
                  <a:noFill/>
                </a:ln>
                <a:solidFill>
                  <a:schemeClr val="tx1"/>
                </a:solidFill>
                <a:effectLst/>
                <a:latin typeface="Arial" charset="0"/>
              </a:rPr>
              <a:t> </a:t>
            </a:r>
            <a:r>
              <a:rPr kumimoji="0" lang="fr-FR" sz="1100" b="1" i="0" u="none" strike="noStrike" cap="none" normalizeH="0" dirty="0" err="1">
                <a:ln>
                  <a:noFill/>
                </a:ln>
                <a:solidFill>
                  <a:schemeClr val="tx1"/>
                </a:solidFill>
                <a:effectLst/>
                <a:latin typeface="Arial" charset="0"/>
              </a:rPr>
              <a:t>pangénomique</a:t>
            </a:r>
            <a:endParaRPr kumimoji="0" lang="fr-FR" sz="1100" b="1" i="0" u="none" strike="noStrike" cap="none" normalizeH="0" baseline="0" dirty="0">
              <a:ln>
                <a:noFill/>
              </a:ln>
              <a:solidFill>
                <a:schemeClr val="tx1"/>
              </a:solidFill>
              <a:effectLst/>
              <a:latin typeface="Arial" charset="0"/>
            </a:endParaRPr>
          </a:p>
        </p:txBody>
      </p:sp>
      <p:sp>
        <p:nvSpPr>
          <p:cNvPr id="8" name="Rectangle 7"/>
          <p:cNvSpPr/>
          <p:nvPr/>
        </p:nvSpPr>
        <p:spPr bwMode="auto">
          <a:xfrm>
            <a:off x="1547664" y="3320988"/>
            <a:ext cx="2340260" cy="468052"/>
          </a:xfrm>
          <a:prstGeom prst="rect">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a:ln>
                  <a:noFill/>
                </a:ln>
                <a:solidFill>
                  <a:schemeClr val="tx1"/>
                </a:solidFill>
                <a:effectLst/>
                <a:latin typeface="Arial" charset="0"/>
              </a:rPr>
              <a:t>Analyses géniques ciblées</a:t>
            </a:r>
          </a:p>
          <a:p>
            <a:pPr marL="0" marR="0" indent="0" algn="ctr" defTabSz="914400" rtl="0" eaLnBrk="1" fontAlgn="base" latinLnBrk="0" hangingPunct="1">
              <a:lnSpc>
                <a:spcPct val="100000"/>
              </a:lnSpc>
              <a:spcBef>
                <a:spcPct val="0"/>
              </a:spcBef>
              <a:spcAft>
                <a:spcPct val="0"/>
              </a:spcAft>
              <a:buClrTx/>
              <a:buSzTx/>
              <a:buFontTx/>
              <a:buNone/>
              <a:tabLst/>
            </a:pPr>
            <a:r>
              <a:rPr lang="fr-FR" sz="1100" b="1" dirty="0">
                <a:latin typeface="Arial" charset="0"/>
              </a:rPr>
              <a:t>Gènes spécifiques, petits panels</a:t>
            </a:r>
            <a:endParaRPr kumimoji="0" lang="fr-FR" sz="1100" b="1" i="0" u="none" strike="noStrike" cap="none" normalizeH="0" baseline="0" dirty="0">
              <a:ln>
                <a:noFill/>
              </a:ln>
              <a:solidFill>
                <a:schemeClr val="tx1"/>
              </a:solidFill>
              <a:effectLst/>
              <a:latin typeface="Arial" charset="0"/>
            </a:endParaRPr>
          </a:p>
        </p:txBody>
      </p:sp>
      <p:sp>
        <p:nvSpPr>
          <p:cNvPr id="22" name="Rectangle 21"/>
          <p:cNvSpPr/>
          <p:nvPr/>
        </p:nvSpPr>
        <p:spPr bwMode="auto">
          <a:xfrm>
            <a:off x="3347864" y="4257092"/>
            <a:ext cx="2088232" cy="756084"/>
          </a:xfrm>
          <a:prstGeom prst="rect">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a:ln>
                  <a:noFill/>
                </a:ln>
                <a:solidFill>
                  <a:schemeClr val="tx1"/>
                </a:solidFill>
                <a:effectLst/>
                <a:latin typeface="Arial" charset="0"/>
              </a:rPr>
              <a:t>Résultat</a:t>
            </a:r>
            <a:r>
              <a:rPr kumimoji="0" lang="fr-FR" sz="1200" b="1" i="0" u="none" strike="noStrike" cap="none" normalizeH="0" dirty="0">
                <a:ln>
                  <a:noFill/>
                </a:ln>
                <a:solidFill>
                  <a:schemeClr val="tx1"/>
                </a:solidFill>
                <a:effectLst/>
                <a:latin typeface="Arial" charset="0"/>
              </a:rPr>
              <a:t> négatif</a:t>
            </a:r>
            <a:endParaRPr kumimoji="0" lang="fr-FR" sz="1200" b="1" i="0" u="none" strike="noStrike" cap="none" normalizeH="0" baseline="0" dirty="0">
              <a:ln>
                <a:noFill/>
              </a:ln>
              <a:solidFill>
                <a:schemeClr val="tx1"/>
              </a:solidFill>
              <a:effectLst/>
              <a:latin typeface="Arial" charset="0"/>
            </a:endParaRPr>
          </a:p>
        </p:txBody>
      </p:sp>
      <p:sp>
        <p:nvSpPr>
          <p:cNvPr id="23" name="Rectangle 22"/>
          <p:cNvSpPr/>
          <p:nvPr/>
        </p:nvSpPr>
        <p:spPr bwMode="auto">
          <a:xfrm>
            <a:off x="3347864" y="5265204"/>
            <a:ext cx="2088232" cy="432048"/>
          </a:xfrm>
          <a:prstGeom prst="rect">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a:ln>
                  <a:noFill/>
                </a:ln>
                <a:solidFill>
                  <a:schemeClr val="tx1"/>
                </a:solidFill>
                <a:effectLst/>
                <a:latin typeface="Arial" charset="0"/>
              </a:rPr>
              <a:t>RCP ANNDI locale</a:t>
            </a:r>
          </a:p>
        </p:txBody>
      </p:sp>
      <p:sp>
        <p:nvSpPr>
          <p:cNvPr id="24" name="Rectangle 23"/>
          <p:cNvSpPr/>
          <p:nvPr/>
        </p:nvSpPr>
        <p:spPr bwMode="auto">
          <a:xfrm>
            <a:off x="3347864" y="5913276"/>
            <a:ext cx="2088232" cy="324036"/>
          </a:xfrm>
          <a:prstGeom prst="rect">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a:ln>
                  <a:noFill/>
                </a:ln>
                <a:solidFill>
                  <a:schemeClr val="tx1"/>
                </a:solidFill>
                <a:effectLst/>
                <a:latin typeface="Arial" charset="0"/>
              </a:rPr>
              <a:t>STHD</a:t>
            </a:r>
          </a:p>
        </p:txBody>
      </p:sp>
      <p:sp>
        <p:nvSpPr>
          <p:cNvPr id="21" name="Flèche vers le bas 20"/>
          <p:cNvSpPr/>
          <p:nvPr/>
        </p:nvSpPr>
        <p:spPr bwMode="auto">
          <a:xfrm rot="18910819">
            <a:off x="5101216" y="1699405"/>
            <a:ext cx="306034" cy="504056"/>
          </a:xfrm>
          <a:prstGeom prst="downArrow">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31" name="Flèche vers le bas 30"/>
          <p:cNvSpPr/>
          <p:nvPr/>
        </p:nvSpPr>
        <p:spPr bwMode="auto">
          <a:xfrm rot="2796061">
            <a:off x="3375090" y="1697119"/>
            <a:ext cx="306034" cy="504056"/>
          </a:xfrm>
          <a:prstGeom prst="downArrow">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32" name="Flèche vers le bas 31"/>
          <p:cNvSpPr/>
          <p:nvPr/>
        </p:nvSpPr>
        <p:spPr bwMode="auto">
          <a:xfrm>
            <a:off x="5641276" y="2815529"/>
            <a:ext cx="306034" cy="504056"/>
          </a:xfrm>
          <a:prstGeom prst="downArrow">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33" name="Flèche vers le bas 32"/>
          <p:cNvSpPr/>
          <p:nvPr/>
        </p:nvSpPr>
        <p:spPr bwMode="auto">
          <a:xfrm>
            <a:off x="2564777" y="2780928"/>
            <a:ext cx="306034" cy="504056"/>
          </a:xfrm>
          <a:prstGeom prst="downArrow">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34" name="Flèche vers le bas 33"/>
          <p:cNvSpPr/>
          <p:nvPr/>
        </p:nvSpPr>
        <p:spPr bwMode="auto">
          <a:xfrm>
            <a:off x="4800948" y="3814868"/>
            <a:ext cx="306034" cy="432048"/>
          </a:xfrm>
          <a:prstGeom prst="downArrow">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35" name="Flèche vers le bas 34"/>
          <p:cNvSpPr/>
          <p:nvPr/>
        </p:nvSpPr>
        <p:spPr bwMode="auto">
          <a:xfrm>
            <a:off x="3510352" y="3815808"/>
            <a:ext cx="306034" cy="432048"/>
          </a:xfrm>
          <a:prstGeom prst="downArrow">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36" name="Flèche vers le bas 35"/>
          <p:cNvSpPr/>
          <p:nvPr/>
        </p:nvSpPr>
        <p:spPr bwMode="auto">
          <a:xfrm>
            <a:off x="4293204" y="5040884"/>
            <a:ext cx="243027" cy="216024"/>
          </a:xfrm>
          <a:prstGeom prst="downArrow">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37" name="Flèche vers le bas 36"/>
          <p:cNvSpPr/>
          <p:nvPr/>
        </p:nvSpPr>
        <p:spPr bwMode="auto">
          <a:xfrm>
            <a:off x="4292734" y="5706488"/>
            <a:ext cx="243027" cy="216024"/>
          </a:xfrm>
          <a:prstGeom prst="downArrow">
            <a:avLst/>
          </a:pr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760683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4A8A302-4479-4582-AFC4-53DB3AB68DF4}" type="slidenum">
              <a:rPr lang="fr-FR" smtClean="0"/>
              <a:t>5</a:t>
            </a:fld>
            <a:endParaRPr lang="fr-FR"/>
          </a:p>
        </p:txBody>
      </p:sp>
      <p:sp>
        <p:nvSpPr>
          <p:cNvPr id="5" name="Titre 4"/>
          <p:cNvSpPr txBox="1">
            <a:spLocks/>
          </p:cNvSpPr>
          <p:nvPr/>
        </p:nvSpPr>
        <p:spPr bwMode="auto">
          <a:xfrm>
            <a:off x="323528" y="944724"/>
            <a:ext cx="8532948"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chemeClr val="bg2">
                    <a:lumMod val="75000"/>
                  </a:schemeClr>
                </a:solidFill>
                <a:latin typeface="+mj-lt"/>
                <a:ea typeface="ＭＳ Ｐゴシック" charset="-128"/>
                <a:cs typeface="Trebuchet MS"/>
              </a:defRPr>
            </a:lvl1pPr>
            <a:lvl2pPr algn="l" rtl="0" eaLnBrk="1" fontAlgn="base" hangingPunct="1">
              <a:spcBef>
                <a:spcPct val="0"/>
              </a:spcBef>
              <a:spcAft>
                <a:spcPct val="0"/>
              </a:spcAft>
              <a:defRPr sz="4400">
                <a:solidFill>
                  <a:schemeClr val="tx1"/>
                </a:solidFill>
                <a:latin typeface="Trebuchet MS" charset="0"/>
                <a:ea typeface="ＭＳ Ｐゴシック" charset="-128"/>
              </a:defRPr>
            </a:lvl2pPr>
            <a:lvl3pPr algn="l" rtl="0" eaLnBrk="1" fontAlgn="base" hangingPunct="1">
              <a:spcBef>
                <a:spcPct val="0"/>
              </a:spcBef>
              <a:spcAft>
                <a:spcPct val="0"/>
              </a:spcAft>
              <a:defRPr sz="4400">
                <a:solidFill>
                  <a:schemeClr val="tx1"/>
                </a:solidFill>
                <a:latin typeface="Trebuchet MS" charset="0"/>
                <a:ea typeface="ＭＳ Ｐゴシック" charset="-128"/>
              </a:defRPr>
            </a:lvl3pPr>
            <a:lvl4pPr algn="l" rtl="0" eaLnBrk="1" fontAlgn="base" hangingPunct="1">
              <a:spcBef>
                <a:spcPct val="0"/>
              </a:spcBef>
              <a:spcAft>
                <a:spcPct val="0"/>
              </a:spcAft>
              <a:defRPr sz="4400">
                <a:solidFill>
                  <a:schemeClr val="tx1"/>
                </a:solidFill>
                <a:latin typeface="Trebuchet MS" charset="0"/>
                <a:ea typeface="ＭＳ Ｐゴシック" charset="-128"/>
              </a:defRPr>
            </a:lvl4pPr>
            <a:lvl5pPr algn="l" rtl="0" eaLnBrk="1" fontAlgn="base" hangingPunct="1">
              <a:spcBef>
                <a:spcPct val="0"/>
              </a:spcBef>
              <a:spcAft>
                <a:spcPct val="0"/>
              </a:spcAft>
              <a:defRPr sz="4400">
                <a:solidFill>
                  <a:schemeClr val="tx1"/>
                </a:solidFill>
                <a:latin typeface="Trebuchet MS" charset="0"/>
                <a:ea typeface="ＭＳ Ｐゴシック" charset="-128"/>
              </a:defRPr>
            </a:lvl5pPr>
            <a:lvl6pPr marL="457200" algn="l" rtl="0" eaLnBrk="1" fontAlgn="base" hangingPunct="1">
              <a:spcBef>
                <a:spcPct val="0"/>
              </a:spcBef>
              <a:spcAft>
                <a:spcPct val="0"/>
              </a:spcAft>
              <a:defRPr sz="4400">
                <a:solidFill>
                  <a:schemeClr val="tx1"/>
                </a:solidFill>
                <a:latin typeface="Microsoft Sans Serif" charset="0"/>
              </a:defRPr>
            </a:lvl6pPr>
            <a:lvl7pPr marL="914400" algn="l" rtl="0" eaLnBrk="1" fontAlgn="base" hangingPunct="1">
              <a:spcBef>
                <a:spcPct val="0"/>
              </a:spcBef>
              <a:spcAft>
                <a:spcPct val="0"/>
              </a:spcAft>
              <a:defRPr sz="4400">
                <a:solidFill>
                  <a:schemeClr val="tx1"/>
                </a:solidFill>
                <a:latin typeface="Microsoft Sans Serif" charset="0"/>
              </a:defRPr>
            </a:lvl7pPr>
            <a:lvl8pPr marL="1371600" algn="l" rtl="0" eaLnBrk="1" fontAlgn="base" hangingPunct="1">
              <a:spcBef>
                <a:spcPct val="0"/>
              </a:spcBef>
              <a:spcAft>
                <a:spcPct val="0"/>
              </a:spcAft>
              <a:defRPr sz="4400">
                <a:solidFill>
                  <a:schemeClr val="tx1"/>
                </a:solidFill>
                <a:latin typeface="Microsoft Sans Serif" charset="0"/>
              </a:defRPr>
            </a:lvl8pPr>
            <a:lvl9pPr marL="1828800" algn="l" rtl="0" eaLnBrk="1" fontAlgn="base" hangingPunct="1">
              <a:spcBef>
                <a:spcPct val="0"/>
              </a:spcBef>
              <a:spcAft>
                <a:spcPct val="0"/>
              </a:spcAft>
              <a:defRPr sz="4400">
                <a:solidFill>
                  <a:schemeClr val="tx1"/>
                </a:solidFill>
                <a:latin typeface="Microsoft Sans Serif" charset="0"/>
              </a:defRPr>
            </a:lvl9pPr>
          </a:lstStyle>
          <a:p>
            <a:pPr algn="ctr"/>
            <a:r>
              <a:rPr lang="fr-FR" sz="2000" kern="0" dirty="0"/>
              <a:t>Critères avant d’envisager une discussion en RCP: </a:t>
            </a:r>
          </a:p>
          <a:p>
            <a:pPr algn="ctr"/>
            <a:endParaRPr lang="fr-FR" sz="2000" kern="0" dirty="0"/>
          </a:p>
          <a:p>
            <a:pPr algn="ctr"/>
            <a:r>
              <a:rPr lang="fr-FR" sz="1100" kern="0" dirty="0"/>
              <a:t>Présence d’un malformation cardiaque complexe (liste) associée au moins une autre malformation d’organe, ou une dysmorphie faciale notable, ou une déficience intellectuelle, cliniquement non évocateurs d’un syndrome génétique connu, avec une demande de conseil génétique pré ou post-natal. </a:t>
            </a:r>
          </a:p>
          <a:p>
            <a:pPr algn="ctr"/>
            <a:r>
              <a:rPr lang="fr-FR" sz="1100" kern="0" dirty="0"/>
              <a:t>Une ACPA sera demandée en amont ou en parallèle tant que les réarrangements génomiques ne seront pas identifiables sur les plateformes, puis laissée à la discrétion de la RCP.</a:t>
            </a:r>
          </a:p>
          <a:p>
            <a:pPr algn="ctr"/>
            <a:endParaRPr lang="fr-FR" sz="1200" kern="0" dirty="0"/>
          </a:p>
          <a:p>
            <a:pPr algn="ctr"/>
            <a:endParaRPr lang="fr-FR" sz="2000" kern="0" dirty="0"/>
          </a:p>
        </p:txBody>
      </p:sp>
      <p:grpSp>
        <p:nvGrpSpPr>
          <p:cNvPr id="6" name="Groupe 5"/>
          <p:cNvGrpSpPr/>
          <p:nvPr/>
        </p:nvGrpSpPr>
        <p:grpSpPr>
          <a:xfrm>
            <a:off x="647564" y="2636912"/>
            <a:ext cx="7278798" cy="4204814"/>
            <a:chOff x="647564" y="2636912"/>
            <a:chExt cx="7278798" cy="4204814"/>
          </a:xfrm>
        </p:grpSpPr>
        <p:sp>
          <p:nvSpPr>
            <p:cNvPr id="2" name="ZoneTexte 1"/>
            <p:cNvSpPr txBox="1"/>
            <p:nvPr/>
          </p:nvSpPr>
          <p:spPr>
            <a:xfrm>
              <a:off x="647564" y="2636912"/>
              <a:ext cx="3528392" cy="3877985"/>
            </a:xfrm>
            <a:prstGeom prst="rect">
              <a:avLst/>
            </a:prstGeom>
            <a:noFill/>
          </p:spPr>
          <p:txBody>
            <a:bodyPr wrap="square" rtlCol="0">
              <a:spAutoFit/>
            </a:bodyPr>
            <a:lstStyle/>
            <a:p>
              <a:pPr>
                <a:lnSpc>
                  <a:spcPct val="150000"/>
                </a:lnSpc>
              </a:pPr>
              <a:r>
                <a:rPr lang="fr-FR" sz="1100" b="1" u="sng" dirty="0"/>
                <a:t>LISTE des CARDIOPATHIES COMPLEXES M3C</a:t>
              </a:r>
              <a:endParaRPr lang="fr-FR" sz="1100" dirty="0"/>
            </a:p>
            <a:p>
              <a:pPr>
                <a:lnSpc>
                  <a:spcPct val="150000"/>
                </a:lnSpc>
              </a:pPr>
              <a:r>
                <a:rPr lang="fr-FR" sz="800" dirty="0"/>
                <a:t>-</a:t>
              </a:r>
              <a:r>
                <a:rPr lang="fr-FR" sz="900" b="1" dirty="0" err="1"/>
                <a:t>Hétérotaxie</a:t>
              </a:r>
              <a:r>
                <a:rPr lang="fr-FR" sz="900" b="1" dirty="0"/>
                <a:t>, </a:t>
              </a:r>
              <a:r>
                <a:rPr lang="fr-FR" sz="900" b="1" dirty="0" err="1"/>
                <a:t>isomérisme</a:t>
              </a:r>
              <a:r>
                <a:rPr lang="fr-FR" sz="900" b="1" dirty="0"/>
                <a:t> et </a:t>
              </a:r>
              <a:r>
                <a:rPr lang="fr-FR" sz="900" b="1" dirty="0" err="1"/>
                <a:t>situs</a:t>
              </a:r>
              <a:r>
                <a:rPr lang="fr-FR" sz="900" b="1" dirty="0"/>
                <a:t> </a:t>
              </a:r>
              <a:r>
                <a:rPr lang="fr-FR" sz="900" b="1" dirty="0" err="1"/>
                <a:t>inversus</a:t>
              </a:r>
              <a:endParaRPr lang="fr-FR" sz="900" dirty="0"/>
            </a:p>
            <a:p>
              <a:pPr>
                <a:lnSpc>
                  <a:spcPct val="150000"/>
                </a:lnSpc>
              </a:pPr>
              <a:r>
                <a:rPr lang="fr-FR" sz="900" dirty="0" err="1"/>
                <a:t>Isomérisme</a:t>
              </a:r>
              <a:r>
                <a:rPr lang="fr-FR" sz="900" dirty="0"/>
                <a:t> gauche et droit</a:t>
              </a:r>
            </a:p>
            <a:p>
              <a:pPr>
                <a:lnSpc>
                  <a:spcPct val="150000"/>
                </a:lnSpc>
              </a:pPr>
              <a:r>
                <a:rPr lang="fr-FR" sz="900" dirty="0" err="1"/>
                <a:t>Polysplénie</a:t>
              </a:r>
              <a:r>
                <a:rPr lang="fr-FR" sz="900" dirty="0"/>
                <a:t>/</a:t>
              </a:r>
              <a:r>
                <a:rPr lang="fr-FR" sz="900" dirty="0" err="1"/>
                <a:t>Asplénie</a:t>
              </a:r>
              <a:endParaRPr lang="fr-FR" sz="900" dirty="0"/>
            </a:p>
            <a:p>
              <a:pPr>
                <a:lnSpc>
                  <a:spcPct val="150000"/>
                </a:lnSpc>
              </a:pPr>
              <a:r>
                <a:rPr lang="fr-FR" sz="900" b="1" dirty="0"/>
                <a:t>-Anomalies de connexion des veines pulmonaires</a:t>
              </a:r>
              <a:endParaRPr lang="fr-FR" sz="900" dirty="0"/>
            </a:p>
            <a:p>
              <a:pPr>
                <a:lnSpc>
                  <a:spcPct val="150000"/>
                </a:lnSpc>
              </a:pPr>
              <a:r>
                <a:rPr lang="fr-FR" sz="900" dirty="0"/>
                <a:t>RVPA total</a:t>
              </a:r>
            </a:p>
            <a:p>
              <a:pPr>
                <a:lnSpc>
                  <a:spcPct val="150000"/>
                </a:lnSpc>
              </a:pPr>
              <a:r>
                <a:rPr lang="fr-FR" sz="900" dirty="0"/>
                <a:t>RVPA partiel de tout le poumon droit</a:t>
              </a:r>
            </a:p>
            <a:p>
              <a:pPr>
                <a:lnSpc>
                  <a:spcPct val="150000"/>
                </a:lnSpc>
              </a:pPr>
              <a:r>
                <a:rPr lang="fr-FR" sz="900" dirty="0"/>
                <a:t>Syndrome de Cimeterre</a:t>
              </a:r>
            </a:p>
            <a:p>
              <a:pPr>
                <a:lnSpc>
                  <a:spcPct val="150000"/>
                </a:lnSpc>
              </a:pPr>
              <a:r>
                <a:rPr lang="fr-FR" sz="900" dirty="0"/>
                <a:t>Sténose des veines pulmonaires</a:t>
              </a:r>
            </a:p>
            <a:p>
              <a:pPr>
                <a:lnSpc>
                  <a:spcPct val="150000"/>
                </a:lnSpc>
              </a:pPr>
              <a:r>
                <a:rPr lang="fr-FR" sz="900" dirty="0"/>
                <a:t>Atrésie congénitale des veines pulmonaires</a:t>
              </a:r>
            </a:p>
            <a:p>
              <a:pPr>
                <a:lnSpc>
                  <a:spcPct val="150000"/>
                </a:lnSpc>
              </a:pPr>
              <a:r>
                <a:rPr lang="fr-FR" sz="900" dirty="0"/>
                <a:t> </a:t>
              </a:r>
              <a:r>
                <a:rPr lang="fr-FR" sz="900" b="1" dirty="0"/>
                <a:t>-Anomalies de la jonction AV et des valves AV</a:t>
              </a:r>
              <a:endParaRPr lang="fr-FR" sz="900" dirty="0"/>
            </a:p>
            <a:p>
              <a:pPr>
                <a:lnSpc>
                  <a:spcPct val="150000"/>
                </a:lnSpc>
              </a:pPr>
              <a:r>
                <a:rPr lang="fr-FR" sz="900" dirty="0"/>
                <a:t>Anomalies congénitales de la valve tricuspide :</a:t>
              </a:r>
            </a:p>
            <a:p>
              <a:pPr>
                <a:lnSpc>
                  <a:spcPct val="150000"/>
                </a:lnSpc>
              </a:pPr>
              <a:r>
                <a:rPr lang="fr-FR" sz="900" dirty="0" err="1"/>
                <a:t>Ebstein</a:t>
              </a:r>
              <a:r>
                <a:rPr lang="fr-FR" sz="900" dirty="0"/>
                <a:t>/Agénésie VT</a:t>
              </a:r>
            </a:p>
            <a:p>
              <a:pPr>
                <a:lnSpc>
                  <a:spcPct val="150000"/>
                </a:lnSpc>
              </a:pPr>
              <a:r>
                <a:rPr lang="fr-FR" sz="900" dirty="0"/>
                <a:t>Canal </a:t>
              </a:r>
              <a:r>
                <a:rPr lang="fr-FR" sz="900" dirty="0" err="1"/>
                <a:t>atrioventriculaire</a:t>
              </a:r>
              <a:r>
                <a:rPr lang="fr-FR" sz="900" dirty="0"/>
                <a:t> (CAV)</a:t>
              </a:r>
            </a:p>
            <a:p>
              <a:pPr>
                <a:lnSpc>
                  <a:spcPct val="150000"/>
                </a:lnSpc>
              </a:pPr>
              <a:r>
                <a:rPr lang="fr-FR" sz="900" dirty="0"/>
                <a:t> -</a:t>
              </a:r>
              <a:r>
                <a:rPr lang="fr-FR" sz="900" b="1" dirty="0"/>
                <a:t>Anomalies de connexion AV</a:t>
              </a:r>
              <a:endParaRPr lang="fr-FR" sz="900" dirty="0"/>
            </a:p>
            <a:p>
              <a:pPr>
                <a:lnSpc>
                  <a:spcPct val="150000"/>
                </a:lnSpc>
              </a:pPr>
              <a:r>
                <a:rPr lang="fr-FR" sz="900" dirty="0"/>
                <a:t>Double discordance</a:t>
              </a:r>
            </a:p>
            <a:p>
              <a:pPr>
                <a:lnSpc>
                  <a:spcPct val="150000"/>
                </a:lnSpc>
              </a:pPr>
              <a:r>
                <a:rPr lang="fr-FR" sz="900" dirty="0"/>
                <a:t>Ventricules superposés/Criss Cross</a:t>
              </a:r>
            </a:p>
            <a:p>
              <a:pPr>
                <a:lnSpc>
                  <a:spcPct val="150000"/>
                </a:lnSpc>
              </a:pPr>
              <a:r>
                <a:rPr lang="fr-FR" sz="900" dirty="0"/>
                <a:t> </a:t>
              </a:r>
              <a:endParaRPr lang="fr-FR" sz="2400" dirty="0"/>
            </a:p>
          </p:txBody>
        </p:sp>
        <p:sp>
          <p:nvSpPr>
            <p:cNvPr id="3" name="ZoneTexte 2"/>
            <p:cNvSpPr txBox="1"/>
            <p:nvPr/>
          </p:nvSpPr>
          <p:spPr>
            <a:xfrm>
              <a:off x="3554652" y="2871408"/>
              <a:ext cx="4371710" cy="3970318"/>
            </a:xfrm>
            <a:prstGeom prst="rect">
              <a:avLst/>
            </a:prstGeom>
            <a:noFill/>
          </p:spPr>
          <p:txBody>
            <a:bodyPr wrap="none" rtlCol="0">
              <a:spAutoFit/>
            </a:bodyPr>
            <a:lstStyle/>
            <a:p>
              <a:pPr>
                <a:lnSpc>
                  <a:spcPct val="150000"/>
                </a:lnSpc>
              </a:pPr>
              <a:r>
                <a:rPr lang="fr-FR" sz="900" dirty="0"/>
                <a:t>-</a:t>
              </a:r>
              <a:r>
                <a:rPr lang="fr-FR" sz="900" b="1" dirty="0"/>
                <a:t>Cœurs </a:t>
              </a:r>
              <a:r>
                <a:rPr lang="fr-FR" sz="900" b="1" dirty="0" err="1"/>
                <a:t>univentriculaires</a:t>
              </a:r>
              <a:r>
                <a:rPr lang="fr-FR" sz="900" b="1" dirty="0"/>
                <a:t> (VU)</a:t>
              </a:r>
            </a:p>
            <a:p>
              <a:pPr>
                <a:lnSpc>
                  <a:spcPct val="150000"/>
                </a:lnSpc>
              </a:pPr>
              <a:r>
                <a:rPr lang="fr-FR" sz="900" b="1" dirty="0"/>
                <a:t>Cardiopathies de la voie d’éjection</a:t>
              </a:r>
              <a:endParaRPr lang="fr-FR" sz="900" dirty="0"/>
            </a:p>
            <a:p>
              <a:pPr>
                <a:lnSpc>
                  <a:spcPct val="150000"/>
                </a:lnSpc>
              </a:pPr>
              <a:r>
                <a:rPr lang="fr-FR" sz="900" dirty="0"/>
                <a:t>Transposition des gros vaisseaux (TGV)</a:t>
              </a:r>
            </a:p>
            <a:p>
              <a:pPr>
                <a:lnSpc>
                  <a:spcPct val="150000"/>
                </a:lnSpc>
              </a:pPr>
              <a:r>
                <a:rPr lang="fr-FR" sz="900" dirty="0"/>
                <a:t>Ventricule droit à double issue (VDDI)</a:t>
              </a:r>
            </a:p>
            <a:p>
              <a:pPr>
                <a:lnSpc>
                  <a:spcPct val="150000"/>
                </a:lnSpc>
              </a:pPr>
              <a:r>
                <a:rPr lang="fr-FR" sz="900" dirty="0"/>
                <a:t>Ventricule gauche à double issue (VGDI)</a:t>
              </a:r>
            </a:p>
            <a:p>
              <a:pPr>
                <a:lnSpc>
                  <a:spcPct val="150000"/>
                </a:lnSpc>
              </a:pPr>
              <a:r>
                <a:rPr lang="fr-FR" sz="900" dirty="0"/>
                <a:t>Malposition anatomiquement corrigée des gros vaisseaux</a:t>
              </a:r>
            </a:p>
            <a:p>
              <a:pPr>
                <a:lnSpc>
                  <a:spcPct val="150000"/>
                </a:lnSpc>
              </a:pPr>
              <a:r>
                <a:rPr lang="fr-FR" sz="900" dirty="0"/>
                <a:t>Tétralogie de Fallot et </a:t>
              </a:r>
              <a:r>
                <a:rPr lang="fr-FR" sz="900" dirty="0" err="1"/>
                <a:t>variants</a:t>
              </a:r>
              <a:endParaRPr lang="fr-FR" sz="900" dirty="0"/>
            </a:p>
            <a:p>
              <a:pPr>
                <a:lnSpc>
                  <a:spcPct val="150000"/>
                </a:lnSpc>
              </a:pPr>
              <a:r>
                <a:rPr lang="fr-FR" sz="900" dirty="0"/>
                <a:t>Tronc artériel commun (TAC)</a:t>
              </a:r>
            </a:p>
            <a:p>
              <a:pPr>
                <a:lnSpc>
                  <a:spcPct val="150000"/>
                </a:lnSpc>
              </a:pPr>
              <a:r>
                <a:rPr lang="fr-FR" sz="900" dirty="0"/>
                <a:t>Obstacles étagés du cœur gauche (syndrome de </a:t>
              </a:r>
              <a:r>
                <a:rPr lang="fr-FR" sz="900" dirty="0" err="1"/>
                <a:t>Shone</a:t>
              </a:r>
              <a:r>
                <a:rPr lang="fr-FR" sz="900" dirty="0"/>
                <a:t>)</a:t>
              </a:r>
            </a:p>
            <a:p>
              <a:pPr>
                <a:lnSpc>
                  <a:spcPct val="150000"/>
                </a:lnSpc>
              </a:pPr>
              <a:r>
                <a:rPr lang="fr-FR" sz="900" dirty="0"/>
                <a:t> -</a:t>
              </a:r>
              <a:r>
                <a:rPr lang="fr-FR" sz="900" b="1" dirty="0"/>
                <a:t>Anomalies des troncs </a:t>
              </a:r>
              <a:r>
                <a:rPr lang="fr-FR" sz="900" b="1" dirty="0" err="1"/>
                <a:t>extrapéricardiques</a:t>
              </a:r>
              <a:endParaRPr lang="fr-FR" sz="900" dirty="0"/>
            </a:p>
            <a:p>
              <a:pPr>
                <a:lnSpc>
                  <a:spcPct val="150000"/>
                </a:lnSpc>
              </a:pPr>
              <a:r>
                <a:rPr lang="fr-FR" sz="900" dirty="0"/>
                <a:t>Syndrome de coarctation : </a:t>
              </a:r>
              <a:r>
                <a:rPr lang="fr-FR" sz="900" dirty="0" err="1"/>
                <a:t>CoA</a:t>
              </a:r>
              <a:r>
                <a:rPr lang="fr-FR" sz="900" dirty="0"/>
                <a:t> + CIV</a:t>
              </a:r>
            </a:p>
            <a:p>
              <a:pPr>
                <a:lnSpc>
                  <a:spcPct val="150000"/>
                </a:lnSpc>
              </a:pPr>
              <a:r>
                <a:rPr lang="fr-FR" sz="900" dirty="0"/>
                <a:t>Interruption de l’arche aortique</a:t>
              </a:r>
            </a:p>
            <a:p>
              <a:pPr>
                <a:lnSpc>
                  <a:spcPct val="150000"/>
                </a:lnSpc>
              </a:pPr>
              <a:r>
                <a:rPr lang="fr-FR" sz="900" dirty="0"/>
                <a:t> -</a:t>
              </a:r>
              <a:r>
                <a:rPr lang="fr-FR" sz="900" b="1" dirty="0"/>
                <a:t>Anomalies congénitales des artères coronaires</a:t>
              </a:r>
              <a:endParaRPr lang="fr-FR" sz="900" dirty="0"/>
            </a:p>
            <a:p>
              <a:pPr>
                <a:lnSpc>
                  <a:spcPct val="150000"/>
                </a:lnSpc>
              </a:pPr>
              <a:r>
                <a:rPr lang="fr-FR" sz="900" dirty="0"/>
                <a:t>ALCAPA</a:t>
              </a:r>
            </a:p>
            <a:p>
              <a:pPr>
                <a:lnSpc>
                  <a:spcPct val="150000"/>
                </a:lnSpc>
              </a:pPr>
              <a:r>
                <a:rPr lang="fr-FR" sz="900" dirty="0"/>
                <a:t>ARCAPA</a:t>
              </a:r>
            </a:p>
            <a:p>
              <a:pPr>
                <a:lnSpc>
                  <a:spcPct val="150000"/>
                </a:lnSpc>
              </a:pPr>
              <a:r>
                <a:rPr lang="fr-FR" sz="900" dirty="0"/>
                <a:t>-</a:t>
              </a:r>
              <a:r>
                <a:rPr lang="fr-FR" sz="900" b="1" dirty="0"/>
                <a:t>Hypertension artérielle pulmonaire associée à une cardiopathie congénitale</a:t>
              </a:r>
              <a:endParaRPr lang="fr-FR" sz="900" dirty="0"/>
            </a:p>
            <a:p>
              <a:pPr>
                <a:lnSpc>
                  <a:spcPct val="150000"/>
                </a:lnSpc>
              </a:pPr>
              <a:endParaRPr lang="fr-FR" sz="900" b="1" dirty="0"/>
            </a:p>
            <a:p>
              <a:pPr>
                <a:lnSpc>
                  <a:spcPct val="150000"/>
                </a:lnSpc>
              </a:pPr>
              <a:r>
                <a:rPr lang="fr-FR" sz="900" dirty="0"/>
                <a:t> </a:t>
              </a:r>
            </a:p>
            <a:p>
              <a:endParaRPr lang="fr-FR" sz="900" dirty="0"/>
            </a:p>
          </p:txBody>
        </p:sp>
      </p:grpSp>
    </p:spTree>
    <p:extLst>
      <p:ext uri="{BB962C8B-B14F-4D97-AF65-F5344CB8AC3E}">
        <p14:creationId xmlns:p14="http://schemas.microsoft.com/office/powerpoint/2010/main" val="951803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3279576"/>
            <a:ext cx="8382000" cy="615553"/>
          </a:xfrm>
        </p:spPr>
        <p:txBody>
          <a:bodyPr/>
          <a:lstStyle/>
          <a:p>
            <a:r>
              <a:rPr lang="fr-FR" dirty="0"/>
              <a:t>Merci de votre attention</a:t>
            </a:r>
          </a:p>
        </p:txBody>
      </p:sp>
      <p:sp>
        <p:nvSpPr>
          <p:cNvPr id="4" name="Espace réservé du numéro de diapositive 3"/>
          <p:cNvSpPr>
            <a:spLocks noGrp="1"/>
          </p:cNvSpPr>
          <p:nvPr>
            <p:ph type="sldNum" sz="quarter" idx="4"/>
          </p:nvPr>
        </p:nvSpPr>
        <p:spPr/>
        <p:txBody>
          <a:bodyPr/>
          <a:lstStyle/>
          <a:p>
            <a:fld id="{74A8A302-4479-4582-AFC4-53DB3AB68DF4}" type="slidenum">
              <a:rPr lang="fr-FR" smtClean="0"/>
              <a:pPr/>
              <a:t>6</a:t>
            </a:fld>
            <a:endParaRPr lang="fr-FR"/>
          </a:p>
        </p:txBody>
      </p:sp>
    </p:spTree>
    <p:extLst>
      <p:ext uri="{BB962C8B-B14F-4D97-AF65-F5344CB8AC3E}">
        <p14:creationId xmlns:p14="http://schemas.microsoft.com/office/powerpoint/2010/main" val="24236088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FMG2025">
  <a:themeElements>
    <a:clrScheme name="Style FRANCE MEDECINE GENOMIQUE">
      <a:dk1>
        <a:srgbClr val="4D4D4D"/>
      </a:dk1>
      <a:lt1>
        <a:srgbClr val="FFFFFF"/>
      </a:lt1>
      <a:dk2>
        <a:srgbClr val="C3B5CD"/>
      </a:dk2>
      <a:lt2>
        <a:srgbClr val="733689"/>
      </a:lt2>
      <a:accent1>
        <a:srgbClr val="2D95B8"/>
      </a:accent1>
      <a:accent2>
        <a:srgbClr val="EEA420"/>
      </a:accent2>
      <a:accent3>
        <a:srgbClr val="FFFFFF"/>
      </a:accent3>
      <a:accent4>
        <a:srgbClr val="DA4C95"/>
      </a:accent4>
      <a:accent5>
        <a:srgbClr val="3D1E3E"/>
      </a:accent5>
      <a:accent6>
        <a:srgbClr val="15808D"/>
      </a:accent6>
      <a:hlink>
        <a:srgbClr val="8F4594"/>
      </a:hlink>
      <a:folHlink>
        <a:srgbClr val="DA4C95"/>
      </a:folHlink>
    </a:clrScheme>
    <a:fontScheme name="Personnalisé 1">
      <a:majorFont>
        <a:latin typeface="Arial Black"/>
        <a:ea typeface=""/>
        <a:cs typeface=""/>
      </a:majorFont>
      <a:minorFont>
        <a:latin typeface="Arial"/>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2583C0"/>
        </a:lt2>
        <a:accent1>
          <a:srgbClr val="35AEE3"/>
        </a:accent1>
        <a:accent2>
          <a:srgbClr val="FCB13C"/>
        </a:accent2>
        <a:accent3>
          <a:srgbClr val="FFFFFF"/>
        </a:accent3>
        <a:accent4>
          <a:srgbClr val="404040"/>
        </a:accent4>
        <a:accent5>
          <a:srgbClr val="AED3EF"/>
        </a:accent5>
        <a:accent6>
          <a:srgbClr val="E4A035"/>
        </a:accent6>
        <a:hlink>
          <a:srgbClr val="F15F2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2583C0"/>
        </a:lt2>
        <a:accent1>
          <a:srgbClr val="2994CC"/>
        </a:accent1>
        <a:accent2>
          <a:srgbClr val="2E9FD7"/>
        </a:accent2>
        <a:accent3>
          <a:srgbClr val="FFFFFF"/>
        </a:accent3>
        <a:accent4>
          <a:srgbClr val="404040"/>
        </a:accent4>
        <a:accent5>
          <a:srgbClr val="ACC8E2"/>
        </a:accent5>
        <a:accent6>
          <a:srgbClr val="2990C3"/>
        </a:accent6>
        <a:hlink>
          <a:srgbClr val="35AEE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F15F23"/>
        </a:lt2>
        <a:accent1>
          <a:srgbClr val="F47D2B"/>
        </a:accent1>
        <a:accent2>
          <a:srgbClr val="F69230"/>
        </a:accent2>
        <a:accent3>
          <a:srgbClr val="FFFFFF"/>
        </a:accent3>
        <a:accent4>
          <a:srgbClr val="404040"/>
        </a:accent4>
        <a:accent5>
          <a:srgbClr val="F8BFAC"/>
        </a:accent5>
        <a:accent6>
          <a:srgbClr val="DF842A"/>
        </a:accent6>
        <a:hlink>
          <a:srgbClr val="FCB13C"/>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ultipli">
  <a:themeElements>
    <a:clrScheme name="Style FRANCE MEDECINE GENOMIQUE">
      <a:dk1>
        <a:srgbClr val="4D4D4D"/>
      </a:dk1>
      <a:lt1>
        <a:srgbClr val="FFFFFF"/>
      </a:lt1>
      <a:dk2>
        <a:srgbClr val="C3B5CD"/>
      </a:dk2>
      <a:lt2>
        <a:srgbClr val="733689"/>
      </a:lt2>
      <a:accent1>
        <a:srgbClr val="2D95B8"/>
      </a:accent1>
      <a:accent2>
        <a:srgbClr val="EEA420"/>
      </a:accent2>
      <a:accent3>
        <a:srgbClr val="FFFFFF"/>
      </a:accent3>
      <a:accent4>
        <a:srgbClr val="DA4C95"/>
      </a:accent4>
      <a:accent5>
        <a:srgbClr val="3D1E3E"/>
      </a:accent5>
      <a:accent6>
        <a:srgbClr val="15808D"/>
      </a:accent6>
      <a:hlink>
        <a:srgbClr val="8F4594"/>
      </a:hlink>
      <a:folHlink>
        <a:srgbClr val="DA4C95"/>
      </a:folHlink>
    </a:clrScheme>
    <a:fontScheme name="Personnalisé 1">
      <a:majorFont>
        <a:latin typeface="Arial Black"/>
        <a:ea typeface=""/>
        <a:cs typeface=""/>
      </a:majorFont>
      <a:minorFont>
        <a:latin typeface="Arial"/>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2583C0"/>
        </a:lt2>
        <a:accent1>
          <a:srgbClr val="35AEE3"/>
        </a:accent1>
        <a:accent2>
          <a:srgbClr val="FCB13C"/>
        </a:accent2>
        <a:accent3>
          <a:srgbClr val="FFFFFF"/>
        </a:accent3>
        <a:accent4>
          <a:srgbClr val="404040"/>
        </a:accent4>
        <a:accent5>
          <a:srgbClr val="AED3EF"/>
        </a:accent5>
        <a:accent6>
          <a:srgbClr val="E4A035"/>
        </a:accent6>
        <a:hlink>
          <a:srgbClr val="F15F2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2583C0"/>
        </a:lt2>
        <a:accent1>
          <a:srgbClr val="2994CC"/>
        </a:accent1>
        <a:accent2>
          <a:srgbClr val="2E9FD7"/>
        </a:accent2>
        <a:accent3>
          <a:srgbClr val="FFFFFF"/>
        </a:accent3>
        <a:accent4>
          <a:srgbClr val="404040"/>
        </a:accent4>
        <a:accent5>
          <a:srgbClr val="ACC8E2"/>
        </a:accent5>
        <a:accent6>
          <a:srgbClr val="2990C3"/>
        </a:accent6>
        <a:hlink>
          <a:srgbClr val="35AEE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F15F23"/>
        </a:lt2>
        <a:accent1>
          <a:srgbClr val="F47D2B"/>
        </a:accent1>
        <a:accent2>
          <a:srgbClr val="F69230"/>
        </a:accent2>
        <a:accent3>
          <a:srgbClr val="FFFFFF"/>
        </a:accent3>
        <a:accent4>
          <a:srgbClr val="404040"/>
        </a:accent4>
        <a:accent5>
          <a:srgbClr val="F8BFAC"/>
        </a:accent5>
        <a:accent6>
          <a:srgbClr val="DF842A"/>
        </a:accent6>
        <a:hlink>
          <a:srgbClr val="FCB13C"/>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aviesan</Template>
  <TotalTime>35308</TotalTime>
  <Words>736</Words>
  <Application>Microsoft Macintosh PowerPoint</Application>
  <PresentationFormat>Affichage à l'écran (4:3)</PresentationFormat>
  <Paragraphs>112</Paragraphs>
  <Slides>6</Slides>
  <Notes>2</Notes>
  <HiddenSlides>0</HiddenSlides>
  <MMClips>0</MMClips>
  <ScaleCrop>false</ScaleCrop>
  <HeadingPairs>
    <vt:vector size="6" baseType="variant">
      <vt:variant>
        <vt:lpstr>Polices utilisées</vt:lpstr>
      </vt:variant>
      <vt:variant>
        <vt:i4>7</vt:i4>
      </vt:variant>
      <vt:variant>
        <vt:lpstr>Thème</vt:lpstr>
      </vt:variant>
      <vt:variant>
        <vt:i4>3</vt:i4>
      </vt:variant>
      <vt:variant>
        <vt:lpstr>Titres des diapositives</vt:lpstr>
      </vt:variant>
      <vt:variant>
        <vt:i4>6</vt:i4>
      </vt:variant>
    </vt:vector>
  </HeadingPairs>
  <TitlesOfParts>
    <vt:vector size="16" baseType="lpstr">
      <vt:lpstr>Arial</vt:lpstr>
      <vt:lpstr>Arial Black</vt:lpstr>
      <vt:lpstr>Calibri</vt:lpstr>
      <vt:lpstr>Microsoft Sans Serif</vt:lpstr>
      <vt:lpstr>Trebuchet MS</vt:lpstr>
      <vt:lpstr>Verdana</vt:lpstr>
      <vt:lpstr>Wingdings</vt:lpstr>
      <vt:lpstr>Clarté</vt:lpstr>
      <vt:lpstr>FMG2025</vt:lpstr>
      <vt:lpstr>Multipli</vt:lpstr>
      <vt:lpstr>Plan France Médecine génomique 2025     7 au 10 janvier 2020</vt:lpstr>
      <vt:lpstr>Nom de la pré-indication : Malformations cardiaques congénitales complexes (formes syndromiques)</vt:lpstr>
      <vt:lpstr>Présentation PowerPoint</vt:lpstr>
      <vt:lpstr>Présentation PowerPoint</vt:lpstr>
      <vt:lpstr>Présentation PowerPoint</vt:lpstr>
      <vt:lpstr>Merci de votre attention</vt:lpstr>
    </vt:vector>
  </TitlesOfParts>
  <Company>Inserm Transfert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Nathalie Manaud</dc:creator>
  <cp:keywords>Plan France médecine génomique 2025</cp:keywords>
  <cp:lastModifiedBy>lisa lalouette</cp:lastModifiedBy>
  <cp:revision>905</cp:revision>
  <cp:lastPrinted>2019-10-14T15:25:31Z</cp:lastPrinted>
  <dcterms:created xsi:type="dcterms:W3CDTF">2017-02-27T06:32:33Z</dcterms:created>
  <dcterms:modified xsi:type="dcterms:W3CDTF">2021-01-07T13:30:40Z</dcterms:modified>
</cp:coreProperties>
</file>